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74" r:id="rId5"/>
    <p:sldId id="275" r:id="rId6"/>
    <p:sldId id="276" r:id="rId7"/>
    <p:sldId id="277" r:id="rId8"/>
    <p:sldId id="278" r:id="rId9"/>
    <p:sldId id="281" r:id="rId10"/>
    <p:sldId id="283" r:id="rId11"/>
    <p:sldId id="284" r:id="rId12"/>
    <p:sldId id="285" r:id="rId13"/>
    <p:sldId id="286" r:id="rId14"/>
    <p:sldId id="287" r:id="rId15"/>
    <p:sldId id="288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301" r:id="rId24"/>
    <p:sldId id="297" r:id="rId25"/>
    <p:sldId id="302" r:id="rId26"/>
    <p:sldId id="298" r:id="rId27"/>
    <p:sldId id="299" r:id="rId28"/>
    <p:sldId id="300" r:id="rId29"/>
    <p:sldId id="289" r:id="rId30"/>
    <p:sldId id="303" r:id="rId31"/>
    <p:sldId id="304" r:id="rId32"/>
    <p:sldId id="305" r:id="rId33"/>
    <p:sldId id="279" r:id="rId34"/>
    <p:sldId id="273" r:id="rId35"/>
  </p:sldIdLst>
  <p:sldSz cx="12192000" cy="6858000"/>
  <p:notesSz cx="12192000" cy="6858000"/>
  <p:embeddedFontLst>
    <p:embeddedFont>
      <p:font typeface="맑은 고딕" panose="020B0503020000020004" pitchFamily="50" charset="-127"/>
      <p:regular r:id="rId37"/>
      <p:bold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alibri Light" panose="020F0302020204030204" pitchFamily="34" charset="0"/>
      <p:regular r:id="rId43"/>
      <p:italic r:id="rId44"/>
    </p:embeddedFont>
    <p:embeddedFont>
      <p:font typeface="Tahoma" panose="020B0604030504040204" pitchFamily="34" charset="0"/>
      <p:regular r:id="rId45"/>
      <p:bold r:id="rId46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D2F294-4E2B-4D83-8044-F6E6EAE6D639}" v="347" dt="2022-12-16T07:46:50.57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36" y="7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배 한성" userId="154941f00df2d919" providerId="LiveId" clId="{23D2F294-4E2B-4D83-8044-F6E6EAE6D639}"/>
    <pc:docChg chg="undo custSel addSld delSld modSld">
      <pc:chgData name="배 한성" userId="154941f00df2d919" providerId="LiveId" clId="{23D2F294-4E2B-4D83-8044-F6E6EAE6D639}" dt="2022-12-16T10:51:37.729" v="7080"/>
      <pc:docMkLst>
        <pc:docMk/>
      </pc:docMkLst>
      <pc:sldChg chg="modSp mod">
        <pc:chgData name="배 한성" userId="154941f00df2d919" providerId="LiveId" clId="{23D2F294-4E2B-4D83-8044-F6E6EAE6D639}" dt="2022-12-16T07:09:59.995" v="832" actId="2711"/>
        <pc:sldMkLst>
          <pc:docMk/>
          <pc:sldMk cId="0" sldId="256"/>
        </pc:sldMkLst>
        <pc:spChg chg="mod">
          <ac:chgData name="배 한성" userId="154941f00df2d919" providerId="LiveId" clId="{23D2F294-4E2B-4D83-8044-F6E6EAE6D639}" dt="2022-12-16T07:09:54.553" v="831" actId="2711"/>
          <ac:spMkLst>
            <pc:docMk/>
            <pc:sldMk cId="0" sldId="256"/>
            <ac:spMk id="2" creationId="{00000000-0000-0000-0000-000000000000}"/>
          </ac:spMkLst>
        </pc:spChg>
        <pc:spChg chg="mod">
          <ac:chgData name="배 한성" userId="154941f00df2d919" providerId="LiveId" clId="{23D2F294-4E2B-4D83-8044-F6E6EAE6D639}" dt="2022-12-16T07:09:59.995" v="832" actId="2711"/>
          <ac:spMkLst>
            <pc:docMk/>
            <pc:sldMk cId="0" sldId="256"/>
            <ac:spMk id="3" creationId="{00000000-0000-0000-0000-000000000000}"/>
          </ac:spMkLst>
        </pc:spChg>
      </pc:sldChg>
      <pc:sldChg chg="delSp modSp mod">
        <pc:chgData name="배 한성" userId="154941f00df2d919" providerId="LiveId" clId="{23D2F294-4E2B-4D83-8044-F6E6EAE6D639}" dt="2022-12-16T10:44:30.634" v="6206" actId="1076"/>
        <pc:sldMkLst>
          <pc:docMk/>
          <pc:sldMk cId="0" sldId="257"/>
        </pc:sldMkLst>
        <pc:spChg chg="mod">
          <ac:chgData name="배 한성" userId="154941f00df2d919" providerId="LiveId" clId="{23D2F294-4E2B-4D83-8044-F6E6EAE6D639}" dt="2022-12-16T06:54:17.335" v="11"/>
          <ac:spMkLst>
            <pc:docMk/>
            <pc:sldMk cId="0" sldId="257"/>
            <ac:spMk id="2" creationId="{00000000-0000-0000-0000-000000000000}"/>
          </ac:spMkLst>
        </pc:spChg>
        <pc:spChg chg="mod">
          <ac:chgData name="배 한성" userId="154941f00df2d919" providerId="LiveId" clId="{23D2F294-4E2B-4D83-8044-F6E6EAE6D639}" dt="2022-12-16T10:44:30.634" v="6206" actId="1076"/>
          <ac:spMkLst>
            <pc:docMk/>
            <pc:sldMk cId="0" sldId="257"/>
            <ac:spMk id="3" creationId="{00000000-0000-0000-0000-000000000000}"/>
          </ac:spMkLst>
        </pc:spChg>
        <pc:spChg chg="del mod">
          <ac:chgData name="배 한성" userId="154941f00df2d919" providerId="LiveId" clId="{23D2F294-4E2B-4D83-8044-F6E6EAE6D639}" dt="2022-12-16T06:54:21.033" v="13" actId="478"/>
          <ac:spMkLst>
            <pc:docMk/>
            <pc:sldMk cId="0" sldId="257"/>
            <ac:spMk id="4" creationId="{00000000-0000-0000-0000-000000000000}"/>
          </ac:spMkLst>
        </pc:spChg>
      </pc:sldChg>
      <pc:sldChg chg="modSp mod">
        <pc:chgData name="배 한성" userId="154941f00df2d919" providerId="LiveId" clId="{23D2F294-4E2B-4D83-8044-F6E6EAE6D639}" dt="2022-12-16T10:43:52.529" v="6181" actId="20577"/>
        <pc:sldMkLst>
          <pc:docMk/>
          <pc:sldMk cId="0" sldId="258"/>
        </pc:sldMkLst>
        <pc:spChg chg="mod">
          <ac:chgData name="배 한성" userId="154941f00df2d919" providerId="LiveId" clId="{23D2F294-4E2B-4D83-8044-F6E6EAE6D639}" dt="2022-12-16T06:57:49.377" v="230"/>
          <ac:spMkLst>
            <pc:docMk/>
            <pc:sldMk cId="0" sldId="258"/>
            <ac:spMk id="2" creationId="{00000000-0000-0000-0000-000000000000}"/>
          </ac:spMkLst>
        </pc:spChg>
        <pc:spChg chg="mod">
          <ac:chgData name="배 한성" userId="154941f00df2d919" providerId="LiveId" clId="{23D2F294-4E2B-4D83-8044-F6E6EAE6D639}" dt="2022-12-16T10:43:52.529" v="6181" actId="20577"/>
          <ac:spMkLst>
            <pc:docMk/>
            <pc:sldMk cId="0" sldId="258"/>
            <ac:spMk id="3" creationId="{00000000-0000-0000-0000-000000000000}"/>
          </ac:spMkLst>
        </pc:spChg>
      </pc:sldChg>
      <pc:sldChg chg="del">
        <pc:chgData name="배 한성" userId="154941f00df2d919" providerId="LiveId" clId="{23D2F294-4E2B-4D83-8044-F6E6EAE6D639}" dt="2022-12-16T06:57:29.987" v="194" actId="47"/>
        <pc:sldMkLst>
          <pc:docMk/>
          <pc:sldMk cId="0" sldId="259"/>
        </pc:sldMkLst>
      </pc:sldChg>
      <pc:sldChg chg="del">
        <pc:chgData name="배 한성" userId="154941f00df2d919" providerId="LiveId" clId="{23D2F294-4E2B-4D83-8044-F6E6EAE6D639}" dt="2022-12-16T06:57:30.545" v="195" actId="47"/>
        <pc:sldMkLst>
          <pc:docMk/>
          <pc:sldMk cId="0" sldId="260"/>
        </pc:sldMkLst>
      </pc:sldChg>
      <pc:sldChg chg="del">
        <pc:chgData name="배 한성" userId="154941f00df2d919" providerId="LiveId" clId="{23D2F294-4E2B-4D83-8044-F6E6EAE6D639}" dt="2022-12-16T06:57:31.018" v="196" actId="47"/>
        <pc:sldMkLst>
          <pc:docMk/>
          <pc:sldMk cId="0" sldId="261"/>
        </pc:sldMkLst>
      </pc:sldChg>
      <pc:sldChg chg="del">
        <pc:chgData name="배 한성" userId="154941f00df2d919" providerId="LiveId" clId="{23D2F294-4E2B-4D83-8044-F6E6EAE6D639}" dt="2022-12-16T06:57:31.491" v="197" actId="47"/>
        <pc:sldMkLst>
          <pc:docMk/>
          <pc:sldMk cId="0" sldId="262"/>
        </pc:sldMkLst>
      </pc:sldChg>
      <pc:sldChg chg="del">
        <pc:chgData name="배 한성" userId="154941f00df2d919" providerId="LiveId" clId="{23D2F294-4E2B-4D83-8044-F6E6EAE6D639}" dt="2022-12-16T06:57:31.974" v="198" actId="47"/>
        <pc:sldMkLst>
          <pc:docMk/>
          <pc:sldMk cId="0" sldId="263"/>
        </pc:sldMkLst>
      </pc:sldChg>
      <pc:sldChg chg="del">
        <pc:chgData name="배 한성" userId="154941f00df2d919" providerId="LiveId" clId="{23D2F294-4E2B-4D83-8044-F6E6EAE6D639}" dt="2022-12-16T06:57:32.476" v="199" actId="47"/>
        <pc:sldMkLst>
          <pc:docMk/>
          <pc:sldMk cId="0" sldId="264"/>
        </pc:sldMkLst>
      </pc:sldChg>
      <pc:sldChg chg="del">
        <pc:chgData name="배 한성" userId="154941f00df2d919" providerId="LiveId" clId="{23D2F294-4E2B-4D83-8044-F6E6EAE6D639}" dt="2022-12-16T06:57:32.990" v="200" actId="47"/>
        <pc:sldMkLst>
          <pc:docMk/>
          <pc:sldMk cId="0" sldId="265"/>
        </pc:sldMkLst>
      </pc:sldChg>
      <pc:sldChg chg="del">
        <pc:chgData name="배 한성" userId="154941f00df2d919" providerId="LiveId" clId="{23D2F294-4E2B-4D83-8044-F6E6EAE6D639}" dt="2022-12-16T06:57:33.469" v="201" actId="47"/>
        <pc:sldMkLst>
          <pc:docMk/>
          <pc:sldMk cId="0" sldId="266"/>
        </pc:sldMkLst>
      </pc:sldChg>
      <pc:sldChg chg="del">
        <pc:chgData name="배 한성" userId="154941f00df2d919" providerId="LiveId" clId="{23D2F294-4E2B-4D83-8044-F6E6EAE6D639}" dt="2022-12-16T06:57:33.967" v="202" actId="47"/>
        <pc:sldMkLst>
          <pc:docMk/>
          <pc:sldMk cId="0" sldId="267"/>
        </pc:sldMkLst>
      </pc:sldChg>
      <pc:sldChg chg="del">
        <pc:chgData name="배 한성" userId="154941f00df2d919" providerId="LiveId" clId="{23D2F294-4E2B-4D83-8044-F6E6EAE6D639}" dt="2022-12-16T06:57:34.490" v="203" actId="47"/>
        <pc:sldMkLst>
          <pc:docMk/>
          <pc:sldMk cId="0" sldId="268"/>
        </pc:sldMkLst>
      </pc:sldChg>
      <pc:sldChg chg="del">
        <pc:chgData name="배 한성" userId="154941f00df2d919" providerId="LiveId" clId="{23D2F294-4E2B-4D83-8044-F6E6EAE6D639}" dt="2022-12-16T06:57:34.989" v="204" actId="47"/>
        <pc:sldMkLst>
          <pc:docMk/>
          <pc:sldMk cId="0" sldId="269"/>
        </pc:sldMkLst>
      </pc:sldChg>
      <pc:sldChg chg="del">
        <pc:chgData name="배 한성" userId="154941f00df2d919" providerId="LiveId" clId="{23D2F294-4E2B-4D83-8044-F6E6EAE6D639}" dt="2022-12-16T06:57:35.496" v="205" actId="47"/>
        <pc:sldMkLst>
          <pc:docMk/>
          <pc:sldMk cId="0" sldId="270"/>
        </pc:sldMkLst>
      </pc:sldChg>
      <pc:sldChg chg="del">
        <pc:chgData name="배 한성" userId="154941f00df2d919" providerId="LiveId" clId="{23D2F294-4E2B-4D83-8044-F6E6EAE6D639}" dt="2022-12-16T06:57:36.139" v="206" actId="47"/>
        <pc:sldMkLst>
          <pc:docMk/>
          <pc:sldMk cId="0" sldId="271"/>
        </pc:sldMkLst>
      </pc:sldChg>
      <pc:sldChg chg="del">
        <pc:chgData name="배 한성" userId="154941f00df2d919" providerId="LiveId" clId="{23D2F294-4E2B-4D83-8044-F6E6EAE6D639}" dt="2022-12-16T06:57:36.610" v="207" actId="47"/>
        <pc:sldMkLst>
          <pc:docMk/>
          <pc:sldMk cId="0" sldId="272"/>
        </pc:sldMkLst>
      </pc:sldChg>
      <pc:sldChg chg="new del">
        <pc:chgData name="배 한성" userId="154941f00df2d919" providerId="LiveId" clId="{23D2F294-4E2B-4D83-8044-F6E6EAE6D639}" dt="2022-12-16T06:59:34.432" v="250" actId="47"/>
        <pc:sldMkLst>
          <pc:docMk/>
          <pc:sldMk cId="1454511077" sldId="274"/>
        </pc:sldMkLst>
      </pc:sldChg>
      <pc:sldChg chg="addSp modSp add mod">
        <pc:chgData name="배 한성" userId="154941f00df2d919" providerId="LiveId" clId="{23D2F294-4E2B-4D83-8044-F6E6EAE6D639}" dt="2022-12-16T09:49:17.460" v="5320" actId="1076"/>
        <pc:sldMkLst>
          <pc:docMk/>
          <pc:sldMk cId="2254580752" sldId="274"/>
        </pc:sldMkLst>
        <pc:spChg chg="mod">
          <ac:chgData name="배 한성" userId="154941f00df2d919" providerId="LiveId" clId="{23D2F294-4E2B-4D83-8044-F6E6EAE6D639}" dt="2022-12-16T06:59:59.830" v="280"/>
          <ac:spMkLst>
            <pc:docMk/>
            <pc:sldMk cId="2254580752" sldId="274"/>
            <ac:spMk id="2" creationId="{00000000-0000-0000-0000-000000000000}"/>
          </ac:spMkLst>
        </pc:spChg>
        <pc:spChg chg="mod">
          <ac:chgData name="배 한성" userId="154941f00df2d919" providerId="LiveId" clId="{23D2F294-4E2B-4D83-8044-F6E6EAE6D639}" dt="2022-12-16T09:49:14.583" v="5319" actId="1076"/>
          <ac:spMkLst>
            <pc:docMk/>
            <pc:sldMk cId="2254580752" sldId="274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09:49:17.460" v="5320" actId="1076"/>
          <ac:picMkLst>
            <pc:docMk/>
            <pc:sldMk cId="2254580752" sldId="274"/>
            <ac:picMk id="4" creationId="{EDE4589D-716E-5343-CA5A-F354730C82E9}"/>
          </ac:picMkLst>
        </pc:picChg>
      </pc:sldChg>
      <pc:sldChg chg="addSp delSp modSp add mod">
        <pc:chgData name="배 한성" userId="154941f00df2d919" providerId="LiveId" clId="{23D2F294-4E2B-4D83-8044-F6E6EAE6D639}" dt="2022-12-16T07:13:50.154" v="1216" actId="14100"/>
        <pc:sldMkLst>
          <pc:docMk/>
          <pc:sldMk cId="2116933832" sldId="275"/>
        </pc:sldMkLst>
        <pc:spChg chg="mod">
          <ac:chgData name="배 한성" userId="154941f00df2d919" providerId="LiveId" clId="{23D2F294-4E2B-4D83-8044-F6E6EAE6D639}" dt="2022-12-16T07:04:31.761" v="629" actId="20577"/>
          <ac:spMkLst>
            <pc:docMk/>
            <pc:sldMk cId="2116933832" sldId="275"/>
            <ac:spMk id="2" creationId="{00000000-0000-0000-0000-000000000000}"/>
          </ac:spMkLst>
        </pc:spChg>
        <pc:spChg chg="del">
          <ac:chgData name="배 한성" userId="154941f00df2d919" providerId="LiveId" clId="{23D2F294-4E2B-4D83-8044-F6E6EAE6D639}" dt="2022-12-16T07:03:25.908" v="598" actId="478"/>
          <ac:spMkLst>
            <pc:docMk/>
            <pc:sldMk cId="2116933832" sldId="275"/>
            <ac:spMk id="3" creationId="{00000000-0000-0000-0000-000000000000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8" creationId="{FAE7C37F-31C1-7097-736B-3526B499C389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10" creationId="{B1E67E14-ADD4-1BED-105E-939F2269B4D7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11" creationId="{C1752B96-FBC8-1740-C918-79566D0F940E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14" creationId="{27ABFC71-FF40-C6FC-6E46-D921CAF98801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16" creationId="{1083482F-A782-75EA-9656-C8B3C62C2358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18" creationId="{47693A03-8F87-6CAC-8F25-710A8D2C31AD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19" creationId="{7120CD9B-924F-FE36-51F5-E2FE36E27630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20" creationId="{BC1D7B47-499B-2B3A-7DAE-434D28F89B41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21" creationId="{95A106CB-A1EC-8763-1393-6E852C3C8BC6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22" creationId="{2D3B4F6C-7545-274D-E589-BC59CA8C6BB5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23" creationId="{F7BCE343-CEBD-42D1-2F7B-1B6F36F53625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24" creationId="{EE55220E-2C90-ADB7-B24B-24B5B2BA2EFB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25" creationId="{507152F2-696D-964B-CA59-394538E1460D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26" creationId="{DF41CBFE-8E3D-573F-E28B-3449B8C95CFF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28" creationId="{1EA12F7B-F10A-650A-4858-A7227770C5BD}"/>
          </ac:spMkLst>
        </pc:spChg>
        <pc:spChg chg="add del mod">
          <ac:chgData name="배 한성" userId="154941f00df2d919" providerId="LiveId" clId="{23D2F294-4E2B-4D83-8044-F6E6EAE6D639}" dt="2022-12-16T07:03:51.195" v="604"/>
          <ac:spMkLst>
            <pc:docMk/>
            <pc:sldMk cId="2116933832" sldId="275"/>
            <ac:spMk id="29" creationId="{B45D6B64-3127-CCD1-432D-97573A8CADBA}"/>
          </ac:spMkLst>
        </pc:spChg>
        <pc:graphicFrameChg chg="add del mod modGraphic">
          <ac:chgData name="배 한성" userId="154941f00df2d919" providerId="LiveId" clId="{23D2F294-4E2B-4D83-8044-F6E6EAE6D639}" dt="2022-12-16T07:03:51.195" v="604"/>
          <ac:graphicFrameMkLst>
            <pc:docMk/>
            <pc:sldMk cId="2116933832" sldId="275"/>
            <ac:graphicFrameMk id="4" creationId="{77FA82F0-3152-FB0E-1A3A-77291CFE2B32}"/>
          </ac:graphicFrameMkLst>
        </pc:graphicFrameChg>
        <pc:picChg chg="add del mod">
          <ac:chgData name="배 한성" userId="154941f00df2d919" providerId="LiveId" clId="{23D2F294-4E2B-4D83-8044-F6E6EAE6D639}" dt="2022-12-16T07:03:51.195" v="604"/>
          <ac:picMkLst>
            <pc:docMk/>
            <pc:sldMk cId="2116933832" sldId="275"/>
            <ac:picMk id="30" creationId="{E4C5D3DF-4652-DD57-15A3-3BDD2A083A5D}"/>
          </ac:picMkLst>
        </pc:picChg>
        <pc:picChg chg="add mod">
          <ac:chgData name="배 한성" userId="154941f00df2d919" providerId="LiveId" clId="{23D2F294-4E2B-4D83-8044-F6E6EAE6D639}" dt="2022-12-16T07:13:50.154" v="1216" actId="14100"/>
          <ac:picMkLst>
            <pc:docMk/>
            <pc:sldMk cId="2116933832" sldId="275"/>
            <ac:picMk id="44" creationId="{F126B8A4-1AB6-EE18-E0A9-49BD8E70351F}"/>
          </ac:picMkLst>
        </pc:picChg>
        <pc:cxnChg chg="add del mod">
          <ac:chgData name="배 한성" userId="154941f00df2d919" providerId="LiveId" clId="{23D2F294-4E2B-4D83-8044-F6E6EAE6D639}" dt="2022-12-16T07:03:51.195" v="604"/>
          <ac:cxnSpMkLst>
            <pc:docMk/>
            <pc:sldMk cId="2116933832" sldId="275"/>
            <ac:cxnSpMk id="5" creationId="{DCAE871B-8D5C-DA7A-A61F-FA31C7364142}"/>
          </ac:cxnSpMkLst>
        </pc:cxnChg>
        <pc:cxnChg chg="add del mod">
          <ac:chgData name="배 한성" userId="154941f00df2d919" providerId="LiveId" clId="{23D2F294-4E2B-4D83-8044-F6E6EAE6D639}" dt="2022-12-16T07:03:51.195" v="604"/>
          <ac:cxnSpMkLst>
            <pc:docMk/>
            <pc:sldMk cId="2116933832" sldId="275"/>
            <ac:cxnSpMk id="6" creationId="{6A74DFBC-1548-A198-B5EF-416675F75288}"/>
          </ac:cxnSpMkLst>
        </pc:cxnChg>
        <pc:cxnChg chg="add del mod">
          <ac:chgData name="배 한성" userId="154941f00df2d919" providerId="LiveId" clId="{23D2F294-4E2B-4D83-8044-F6E6EAE6D639}" dt="2022-12-16T07:03:51.195" v="604"/>
          <ac:cxnSpMkLst>
            <pc:docMk/>
            <pc:sldMk cId="2116933832" sldId="275"/>
            <ac:cxnSpMk id="7" creationId="{C07E0045-5942-788D-F4E7-D06B4B4F2B83}"/>
          </ac:cxnSpMkLst>
        </pc:cxnChg>
        <pc:cxnChg chg="add del mod">
          <ac:chgData name="배 한성" userId="154941f00df2d919" providerId="LiveId" clId="{23D2F294-4E2B-4D83-8044-F6E6EAE6D639}" dt="2022-12-16T07:03:51.195" v="604"/>
          <ac:cxnSpMkLst>
            <pc:docMk/>
            <pc:sldMk cId="2116933832" sldId="275"/>
            <ac:cxnSpMk id="9" creationId="{69EC7FB2-FE34-9283-1DFC-867FA4A901C3}"/>
          </ac:cxnSpMkLst>
        </pc:cxnChg>
        <pc:cxnChg chg="add del mod">
          <ac:chgData name="배 한성" userId="154941f00df2d919" providerId="LiveId" clId="{23D2F294-4E2B-4D83-8044-F6E6EAE6D639}" dt="2022-12-16T07:03:51.195" v="604"/>
          <ac:cxnSpMkLst>
            <pc:docMk/>
            <pc:sldMk cId="2116933832" sldId="275"/>
            <ac:cxnSpMk id="12" creationId="{1A7835F8-AEB8-D742-03DE-4925955C7C62}"/>
          </ac:cxnSpMkLst>
        </pc:cxnChg>
        <pc:cxnChg chg="add del mod">
          <ac:chgData name="배 한성" userId="154941f00df2d919" providerId="LiveId" clId="{23D2F294-4E2B-4D83-8044-F6E6EAE6D639}" dt="2022-12-16T07:03:51.195" v="604"/>
          <ac:cxnSpMkLst>
            <pc:docMk/>
            <pc:sldMk cId="2116933832" sldId="275"/>
            <ac:cxnSpMk id="13" creationId="{BC4980C8-33BA-1145-0473-61C00EE069C0}"/>
          </ac:cxnSpMkLst>
        </pc:cxnChg>
        <pc:cxnChg chg="add del mod">
          <ac:chgData name="배 한성" userId="154941f00df2d919" providerId="LiveId" clId="{23D2F294-4E2B-4D83-8044-F6E6EAE6D639}" dt="2022-12-16T07:03:51.195" v="604"/>
          <ac:cxnSpMkLst>
            <pc:docMk/>
            <pc:sldMk cId="2116933832" sldId="275"/>
            <ac:cxnSpMk id="15" creationId="{534A46FD-0BCF-67A7-6FD8-B33D303DE53C}"/>
          </ac:cxnSpMkLst>
        </pc:cxnChg>
        <pc:cxnChg chg="add del mod">
          <ac:chgData name="배 한성" userId="154941f00df2d919" providerId="LiveId" clId="{23D2F294-4E2B-4D83-8044-F6E6EAE6D639}" dt="2022-12-16T07:03:51.195" v="604"/>
          <ac:cxnSpMkLst>
            <pc:docMk/>
            <pc:sldMk cId="2116933832" sldId="275"/>
            <ac:cxnSpMk id="17" creationId="{D0EEFA50-49CA-0DDD-5648-AE33BD053F11}"/>
          </ac:cxnSpMkLst>
        </pc:cxnChg>
        <pc:cxnChg chg="add del mod">
          <ac:chgData name="배 한성" userId="154941f00df2d919" providerId="LiveId" clId="{23D2F294-4E2B-4D83-8044-F6E6EAE6D639}" dt="2022-12-16T07:03:51.195" v="604"/>
          <ac:cxnSpMkLst>
            <pc:docMk/>
            <pc:sldMk cId="2116933832" sldId="275"/>
            <ac:cxnSpMk id="27" creationId="{2D615F15-0FFE-C0D7-097C-342572233AB4}"/>
          </ac:cxnSpMkLst>
        </pc:cxnChg>
      </pc:sldChg>
      <pc:sldChg chg="modSp add mod">
        <pc:chgData name="배 한성" userId="154941f00df2d919" providerId="LiveId" clId="{23D2F294-4E2B-4D83-8044-F6E6EAE6D639}" dt="2022-12-16T07:18:27.292" v="1764" actId="255"/>
        <pc:sldMkLst>
          <pc:docMk/>
          <pc:sldMk cId="620296702" sldId="276"/>
        </pc:sldMkLst>
        <pc:spChg chg="mod">
          <ac:chgData name="배 한성" userId="154941f00df2d919" providerId="LiveId" clId="{23D2F294-4E2B-4D83-8044-F6E6EAE6D639}" dt="2022-12-16T07:05:00.773" v="643"/>
          <ac:spMkLst>
            <pc:docMk/>
            <pc:sldMk cId="620296702" sldId="276"/>
            <ac:spMk id="2" creationId="{00000000-0000-0000-0000-000000000000}"/>
          </ac:spMkLst>
        </pc:spChg>
        <pc:spChg chg="mod">
          <ac:chgData name="배 한성" userId="154941f00df2d919" providerId="LiveId" clId="{23D2F294-4E2B-4D83-8044-F6E6EAE6D639}" dt="2022-12-16T07:18:27.292" v="1764" actId="255"/>
          <ac:spMkLst>
            <pc:docMk/>
            <pc:sldMk cId="620296702" sldId="276"/>
            <ac:spMk id="3" creationId="{00000000-0000-0000-0000-000000000000}"/>
          </ac:spMkLst>
        </pc:spChg>
      </pc:sldChg>
      <pc:sldChg chg="addSp delSp modSp add mod">
        <pc:chgData name="배 한성" userId="154941f00df2d919" providerId="LiveId" clId="{23D2F294-4E2B-4D83-8044-F6E6EAE6D639}" dt="2022-12-16T09:30:39.444" v="4431"/>
        <pc:sldMkLst>
          <pc:docMk/>
          <pc:sldMk cId="3525821415" sldId="277"/>
        </pc:sldMkLst>
        <pc:spChg chg="mod">
          <ac:chgData name="배 한성" userId="154941f00df2d919" providerId="LiveId" clId="{23D2F294-4E2B-4D83-8044-F6E6EAE6D639}" dt="2022-12-16T09:27:49.059" v="4354" actId="20577"/>
          <ac:spMkLst>
            <pc:docMk/>
            <pc:sldMk cId="3525821415" sldId="277"/>
            <ac:spMk id="2" creationId="{00000000-0000-0000-0000-000000000000}"/>
          </ac:spMkLst>
        </pc:spChg>
        <pc:spChg chg="mod">
          <ac:chgData name="배 한성" userId="154941f00df2d919" providerId="LiveId" clId="{23D2F294-4E2B-4D83-8044-F6E6EAE6D639}" dt="2022-12-16T09:30:36.647" v="4429" actId="20577"/>
          <ac:spMkLst>
            <pc:docMk/>
            <pc:sldMk cId="3525821415" sldId="277"/>
            <ac:spMk id="3" creationId="{00000000-0000-0000-0000-000000000000}"/>
          </ac:spMkLst>
        </pc:spChg>
        <pc:spChg chg="add del mod">
          <ac:chgData name="배 한성" userId="154941f00df2d919" providerId="LiveId" clId="{23D2F294-4E2B-4D83-8044-F6E6EAE6D639}" dt="2022-12-16T09:28:21.205" v="4364"/>
          <ac:spMkLst>
            <pc:docMk/>
            <pc:sldMk cId="3525821415" sldId="277"/>
            <ac:spMk id="4" creationId="{E231DDAB-1492-09AC-EABA-38245D0C4F6F}"/>
          </ac:spMkLst>
        </pc:spChg>
        <pc:spChg chg="add mod">
          <ac:chgData name="배 한성" userId="154941f00df2d919" providerId="LiveId" clId="{23D2F294-4E2B-4D83-8044-F6E6EAE6D639}" dt="2022-12-16T09:28:45.155" v="4380" actId="1076"/>
          <ac:spMkLst>
            <pc:docMk/>
            <pc:sldMk cId="3525821415" sldId="277"/>
            <ac:spMk id="5" creationId="{CE67ACFB-930B-85C6-A1D6-052557D835F3}"/>
          </ac:spMkLst>
        </pc:spChg>
        <pc:spChg chg="add mod">
          <ac:chgData name="배 한성" userId="154941f00df2d919" providerId="LiveId" clId="{23D2F294-4E2B-4D83-8044-F6E6EAE6D639}" dt="2022-12-16T09:29:38.189" v="4401" actId="1076"/>
          <ac:spMkLst>
            <pc:docMk/>
            <pc:sldMk cId="3525821415" sldId="277"/>
            <ac:spMk id="6" creationId="{C878660A-E1D5-7B01-33DC-962BB8C11AAD}"/>
          </ac:spMkLst>
        </pc:spChg>
        <pc:spChg chg="add mod">
          <ac:chgData name="배 한성" userId="154941f00df2d919" providerId="LiveId" clId="{23D2F294-4E2B-4D83-8044-F6E6EAE6D639}" dt="2022-12-16T09:30:39.444" v="4431"/>
          <ac:spMkLst>
            <pc:docMk/>
            <pc:sldMk cId="3525821415" sldId="277"/>
            <ac:spMk id="7" creationId="{5F4D3CBD-23A2-D40F-5AA7-A2AEA0E66213}"/>
          </ac:spMkLst>
        </pc:spChg>
      </pc:sldChg>
      <pc:sldChg chg="addSp delSp modSp add mod">
        <pc:chgData name="배 한성" userId="154941f00df2d919" providerId="LiveId" clId="{23D2F294-4E2B-4D83-8044-F6E6EAE6D639}" dt="2022-12-16T07:40:14.343" v="3991" actId="1076"/>
        <pc:sldMkLst>
          <pc:docMk/>
          <pc:sldMk cId="298869315" sldId="278"/>
        </pc:sldMkLst>
        <pc:spChg chg="mod">
          <ac:chgData name="배 한성" userId="154941f00df2d919" providerId="LiveId" clId="{23D2F294-4E2B-4D83-8044-F6E6EAE6D639}" dt="2022-12-16T07:05:31.473" v="707" actId="14100"/>
          <ac:spMkLst>
            <pc:docMk/>
            <pc:sldMk cId="298869315" sldId="278"/>
            <ac:spMk id="2" creationId="{00000000-0000-0000-0000-000000000000}"/>
          </ac:spMkLst>
        </pc:spChg>
        <pc:spChg chg="add del mod">
          <ac:chgData name="배 한성" userId="154941f00df2d919" providerId="LiveId" clId="{23D2F294-4E2B-4D83-8044-F6E6EAE6D639}" dt="2022-12-16T07:40:14.343" v="3991" actId="1076"/>
          <ac:spMkLst>
            <pc:docMk/>
            <pc:sldMk cId="298869315" sldId="278"/>
            <ac:spMk id="3" creationId="{00000000-0000-0000-0000-000000000000}"/>
          </ac:spMkLst>
        </pc:spChg>
      </pc:sldChg>
      <pc:sldChg chg="addSp delSp modSp add mod">
        <pc:chgData name="배 한성" userId="154941f00df2d919" providerId="LiveId" clId="{23D2F294-4E2B-4D83-8044-F6E6EAE6D639}" dt="2022-12-16T10:51:37.729" v="7080"/>
        <pc:sldMkLst>
          <pc:docMk/>
          <pc:sldMk cId="459692548" sldId="279"/>
        </pc:sldMkLst>
        <pc:spChg chg="mod">
          <ac:chgData name="배 한성" userId="154941f00df2d919" providerId="LiveId" clId="{23D2F294-4E2B-4D83-8044-F6E6EAE6D639}" dt="2022-12-16T10:44:39.210" v="6208" actId="20577"/>
          <ac:spMkLst>
            <pc:docMk/>
            <pc:sldMk cId="459692548" sldId="279"/>
            <ac:spMk id="2" creationId="{00000000-0000-0000-0000-000000000000}"/>
          </ac:spMkLst>
        </pc:spChg>
        <pc:spChg chg="del">
          <ac:chgData name="배 한성" userId="154941f00df2d919" providerId="LiveId" clId="{23D2F294-4E2B-4D83-8044-F6E6EAE6D639}" dt="2022-12-16T07:05:52.520" v="725" actId="478"/>
          <ac:spMkLst>
            <pc:docMk/>
            <pc:sldMk cId="459692548" sldId="279"/>
            <ac:spMk id="3" creationId="{00000000-0000-0000-0000-000000000000}"/>
          </ac:spMkLst>
        </pc:spChg>
        <pc:spChg chg="add mod">
          <ac:chgData name="배 한성" userId="154941f00df2d919" providerId="LiveId" clId="{23D2F294-4E2B-4D83-8044-F6E6EAE6D639}" dt="2022-12-16T10:51:37.729" v="7080"/>
          <ac:spMkLst>
            <pc:docMk/>
            <pc:sldMk cId="459692548" sldId="279"/>
            <ac:spMk id="4" creationId="{15A642B6-B2DB-6223-B51C-10EB6CF48D83}"/>
          </ac:spMkLst>
        </pc:spChg>
      </pc:sldChg>
      <pc:sldChg chg="modSp add del mod">
        <pc:chgData name="배 한성" userId="154941f00df2d919" providerId="LiveId" clId="{23D2F294-4E2B-4D83-8044-F6E6EAE6D639}" dt="2022-12-16T09:30:50.615" v="4432" actId="47"/>
        <pc:sldMkLst>
          <pc:docMk/>
          <pc:sldMk cId="601603249" sldId="280"/>
        </pc:sldMkLst>
        <pc:spChg chg="mod">
          <ac:chgData name="배 한성" userId="154941f00df2d919" providerId="LiveId" clId="{23D2F294-4E2B-4D83-8044-F6E6EAE6D639}" dt="2022-12-16T07:19:49.584" v="1792"/>
          <ac:spMkLst>
            <pc:docMk/>
            <pc:sldMk cId="601603249" sldId="280"/>
            <ac:spMk id="2" creationId="{00000000-0000-0000-0000-000000000000}"/>
          </ac:spMkLst>
        </pc:spChg>
        <pc:spChg chg="mod">
          <ac:chgData name="배 한성" userId="154941f00df2d919" providerId="LiveId" clId="{23D2F294-4E2B-4D83-8044-F6E6EAE6D639}" dt="2022-12-16T07:31:18.655" v="3074"/>
          <ac:spMkLst>
            <pc:docMk/>
            <pc:sldMk cId="601603249" sldId="280"/>
            <ac:spMk id="3" creationId="{00000000-0000-0000-0000-000000000000}"/>
          </ac:spMkLst>
        </pc:spChg>
      </pc:sldChg>
      <pc:sldChg chg="addSp delSp modSp add mod">
        <pc:chgData name="배 한성" userId="154941f00df2d919" providerId="LiveId" clId="{23D2F294-4E2B-4D83-8044-F6E6EAE6D639}" dt="2022-12-16T07:43:46.441" v="4080" actId="1076"/>
        <pc:sldMkLst>
          <pc:docMk/>
          <pc:sldMk cId="2561082282" sldId="281"/>
        </pc:sldMkLst>
        <pc:spChg chg="mod">
          <ac:chgData name="배 한성" userId="154941f00df2d919" providerId="LiveId" clId="{23D2F294-4E2B-4D83-8044-F6E6EAE6D639}" dt="2022-12-16T07:32:19.644" v="3121"/>
          <ac:spMkLst>
            <pc:docMk/>
            <pc:sldMk cId="2561082282" sldId="281"/>
            <ac:spMk id="2" creationId="{00000000-0000-0000-0000-000000000000}"/>
          </ac:spMkLst>
        </pc:spChg>
        <pc:spChg chg="add del mod">
          <ac:chgData name="배 한성" userId="154941f00df2d919" providerId="LiveId" clId="{23D2F294-4E2B-4D83-8044-F6E6EAE6D639}" dt="2022-12-16T07:40:50.463" v="4012" actId="1036"/>
          <ac:spMkLst>
            <pc:docMk/>
            <pc:sldMk cId="2561082282" sldId="281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07:43:46.441" v="4080" actId="1076"/>
          <ac:picMkLst>
            <pc:docMk/>
            <pc:sldMk cId="2561082282" sldId="281"/>
            <ac:picMk id="5" creationId="{339D04BF-3DF6-28D2-E62A-75AE36A3EE3A}"/>
          </ac:picMkLst>
        </pc:picChg>
      </pc:sldChg>
      <pc:sldChg chg="addSp delSp modSp add del mod">
        <pc:chgData name="배 한성" userId="154941f00df2d919" providerId="LiveId" clId="{23D2F294-4E2B-4D83-8044-F6E6EAE6D639}" dt="2022-12-16T07:46:30.879" v="4185" actId="47"/>
        <pc:sldMkLst>
          <pc:docMk/>
          <pc:sldMk cId="4171363863" sldId="282"/>
        </pc:sldMkLst>
        <pc:spChg chg="mod">
          <ac:chgData name="배 한성" userId="154941f00df2d919" providerId="LiveId" clId="{23D2F294-4E2B-4D83-8044-F6E6EAE6D639}" dt="2022-12-16T07:46:27.664" v="4183"/>
          <ac:spMkLst>
            <pc:docMk/>
            <pc:sldMk cId="4171363863" sldId="282"/>
            <ac:spMk id="3" creationId="{00000000-0000-0000-0000-000000000000}"/>
          </ac:spMkLst>
        </pc:spChg>
        <pc:picChg chg="del">
          <ac:chgData name="배 한성" userId="154941f00df2d919" providerId="LiveId" clId="{23D2F294-4E2B-4D83-8044-F6E6EAE6D639}" dt="2022-12-16T07:42:27.738" v="4073" actId="478"/>
          <ac:picMkLst>
            <pc:docMk/>
            <pc:sldMk cId="4171363863" sldId="282"/>
            <ac:picMk id="5" creationId="{339D04BF-3DF6-28D2-E62A-75AE36A3EE3A}"/>
          </ac:picMkLst>
        </pc:picChg>
        <pc:picChg chg="add mod">
          <ac:chgData name="배 한성" userId="154941f00df2d919" providerId="LiveId" clId="{23D2F294-4E2B-4D83-8044-F6E6EAE6D639}" dt="2022-12-16T07:44:12.470" v="4081" actId="1076"/>
          <ac:picMkLst>
            <pc:docMk/>
            <pc:sldMk cId="4171363863" sldId="282"/>
            <ac:picMk id="6" creationId="{3343A5CE-1A93-4211-8CE2-6E82CB784D13}"/>
          </ac:picMkLst>
        </pc:picChg>
      </pc:sldChg>
      <pc:sldChg chg="addSp delSp modSp add mod">
        <pc:chgData name="배 한성" userId="154941f00df2d919" providerId="LiveId" clId="{23D2F294-4E2B-4D83-8044-F6E6EAE6D639}" dt="2022-12-16T07:46:16.129" v="4135"/>
        <pc:sldMkLst>
          <pc:docMk/>
          <pc:sldMk cId="922180437" sldId="283"/>
        </pc:sldMkLst>
        <pc:spChg chg="mod">
          <ac:chgData name="배 한성" userId="154941f00df2d919" providerId="LiveId" clId="{23D2F294-4E2B-4D83-8044-F6E6EAE6D639}" dt="2022-12-16T07:46:16.129" v="4135"/>
          <ac:spMkLst>
            <pc:docMk/>
            <pc:sldMk cId="922180437" sldId="283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07:45:22.328" v="4108" actId="1076"/>
          <ac:picMkLst>
            <pc:docMk/>
            <pc:sldMk cId="922180437" sldId="283"/>
            <ac:picMk id="5" creationId="{5E81042B-A8CB-E114-632D-2BE3A1C5EA95}"/>
          </ac:picMkLst>
        </pc:picChg>
        <pc:picChg chg="del">
          <ac:chgData name="배 한성" userId="154941f00df2d919" providerId="LiveId" clId="{23D2F294-4E2B-4D83-8044-F6E6EAE6D639}" dt="2022-12-16T07:44:59.634" v="4090" actId="478"/>
          <ac:picMkLst>
            <pc:docMk/>
            <pc:sldMk cId="922180437" sldId="283"/>
            <ac:picMk id="6" creationId="{3343A5CE-1A93-4211-8CE2-6E82CB784D13}"/>
          </ac:picMkLst>
        </pc:picChg>
      </pc:sldChg>
      <pc:sldChg chg="add">
        <pc:chgData name="배 한성" userId="154941f00df2d919" providerId="LiveId" clId="{23D2F294-4E2B-4D83-8044-F6E6EAE6D639}" dt="2022-12-16T07:46:29.532" v="4184"/>
        <pc:sldMkLst>
          <pc:docMk/>
          <pc:sldMk cId="615717417" sldId="284"/>
        </pc:sldMkLst>
      </pc:sldChg>
      <pc:sldChg chg="addSp delSp modSp add mod">
        <pc:chgData name="배 한성" userId="154941f00df2d919" providerId="LiveId" clId="{23D2F294-4E2B-4D83-8044-F6E6EAE6D639}" dt="2022-12-16T07:47:43.814" v="4226" actId="1076"/>
        <pc:sldMkLst>
          <pc:docMk/>
          <pc:sldMk cId="3724854499" sldId="285"/>
        </pc:sldMkLst>
        <pc:spChg chg="mod">
          <ac:chgData name="배 한성" userId="154941f00df2d919" providerId="LiveId" clId="{23D2F294-4E2B-4D83-8044-F6E6EAE6D639}" dt="2022-12-16T07:46:50.576" v="4222"/>
          <ac:spMkLst>
            <pc:docMk/>
            <pc:sldMk cId="3724854499" sldId="285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07:47:43.814" v="4226" actId="1076"/>
          <ac:picMkLst>
            <pc:docMk/>
            <pc:sldMk cId="3724854499" sldId="285"/>
            <ac:picMk id="5" creationId="{45E5D183-9434-C8C4-4D3C-591F6EF0111F}"/>
          </ac:picMkLst>
        </pc:picChg>
        <pc:picChg chg="del">
          <ac:chgData name="배 한성" userId="154941f00df2d919" providerId="LiveId" clId="{23D2F294-4E2B-4D83-8044-F6E6EAE6D639}" dt="2022-12-16T07:46:51.331" v="4223" actId="478"/>
          <ac:picMkLst>
            <pc:docMk/>
            <pc:sldMk cId="3724854499" sldId="285"/>
            <ac:picMk id="6" creationId="{3343A5CE-1A93-4211-8CE2-6E82CB784D13}"/>
          </ac:picMkLst>
        </pc:picChg>
      </pc:sldChg>
      <pc:sldChg chg="addSp delSp modSp add mod">
        <pc:chgData name="배 한성" userId="154941f00df2d919" providerId="LiveId" clId="{23D2F294-4E2B-4D83-8044-F6E6EAE6D639}" dt="2022-12-16T10:29:14.695" v="5438" actId="20577"/>
        <pc:sldMkLst>
          <pc:docMk/>
          <pc:sldMk cId="4107182802" sldId="286"/>
        </pc:sldMkLst>
        <pc:spChg chg="mod">
          <ac:chgData name="배 한성" userId="154941f00df2d919" providerId="LiveId" clId="{23D2F294-4E2B-4D83-8044-F6E6EAE6D639}" dt="2022-12-16T10:29:14.695" v="5438" actId="20577"/>
          <ac:spMkLst>
            <pc:docMk/>
            <pc:sldMk cId="4107182802" sldId="286"/>
            <ac:spMk id="3" creationId="{00000000-0000-0000-0000-000000000000}"/>
          </ac:spMkLst>
        </pc:spChg>
        <pc:picChg chg="del">
          <ac:chgData name="배 한성" userId="154941f00df2d919" providerId="LiveId" clId="{23D2F294-4E2B-4D83-8044-F6E6EAE6D639}" dt="2022-12-16T09:32:02.359" v="4435" actId="478"/>
          <ac:picMkLst>
            <pc:docMk/>
            <pc:sldMk cId="4107182802" sldId="286"/>
            <ac:picMk id="5" creationId="{45E5D183-9434-C8C4-4D3C-591F6EF0111F}"/>
          </ac:picMkLst>
        </pc:picChg>
        <pc:picChg chg="add mod">
          <ac:chgData name="배 한성" userId="154941f00df2d919" providerId="LiveId" clId="{23D2F294-4E2B-4D83-8044-F6E6EAE6D639}" dt="2022-12-16T09:32:39.360" v="4439" actId="1076"/>
          <ac:picMkLst>
            <pc:docMk/>
            <pc:sldMk cId="4107182802" sldId="286"/>
            <ac:picMk id="6" creationId="{9EFF8639-A401-EFE2-CD8E-6515EC99B0BF}"/>
          </ac:picMkLst>
        </pc:picChg>
      </pc:sldChg>
      <pc:sldChg chg="addSp delSp modSp add mod">
        <pc:chgData name="배 한성" userId="154941f00df2d919" providerId="LiveId" clId="{23D2F294-4E2B-4D83-8044-F6E6EAE6D639}" dt="2022-12-16T10:29:19.585" v="5441" actId="20577"/>
        <pc:sldMkLst>
          <pc:docMk/>
          <pc:sldMk cId="1250935000" sldId="287"/>
        </pc:sldMkLst>
        <pc:spChg chg="mod">
          <ac:chgData name="배 한성" userId="154941f00df2d919" providerId="LiveId" clId="{23D2F294-4E2B-4D83-8044-F6E6EAE6D639}" dt="2022-12-16T10:29:19.585" v="5441" actId="20577"/>
          <ac:spMkLst>
            <pc:docMk/>
            <pc:sldMk cId="1250935000" sldId="287"/>
            <ac:spMk id="3" creationId="{00000000-0000-0000-0000-000000000000}"/>
          </ac:spMkLst>
        </pc:spChg>
        <pc:picChg chg="del">
          <ac:chgData name="배 한성" userId="154941f00df2d919" providerId="LiveId" clId="{23D2F294-4E2B-4D83-8044-F6E6EAE6D639}" dt="2022-12-16T09:33:31.876" v="4492" actId="478"/>
          <ac:picMkLst>
            <pc:docMk/>
            <pc:sldMk cId="1250935000" sldId="287"/>
            <ac:picMk id="5" creationId="{45E5D183-9434-C8C4-4D3C-591F6EF0111F}"/>
          </ac:picMkLst>
        </pc:picChg>
        <pc:picChg chg="add mod">
          <ac:chgData name="배 한성" userId="154941f00df2d919" providerId="LiveId" clId="{23D2F294-4E2B-4D83-8044-F6E6EAE6D639}" dt="2022-12-16T09:33:41.754" v="4495" actId="1076"/>
          <ac:picMkLst>
            <pc:docMk/>
            <pc:sldMk cId="1250935000" sldId="287"/>
            <ac:picMk id="6" creationId="{DF7775E1-5CA2-982C-B3AB-6114E4CAB2BF}"/>
          </ac:picMkLst>
        </pc:picChg>
      </pc:sldChg>
      <pc:sldChg chg="addSp delSp modSp add mod">
        <pc:chgData name="배 한성" userId="154941f00df2d919" providerId="LiveId" clId="{23D2F294-4E2B-4D83-8044-F6E6EAE6D639}" dt="2022-12-16T10:29:25.037" v="5446" actId="5793"/>
        <pc:sldMkLst>
          <pc:docMk/>
          <pc:sldMk cId="1618131844" sldId="288"/>
        </pc:sldMkLst>
        <pc:spChg chg="mod">
          <ac:chgData name="배 한성" userId="154941f00df2d919" providerId="LiveId" clId="{23D2F294-4E2B-4D83-8044-F6E6EAE6D639}" dt="2022-12-16T10:29:25.037" v="5446" actId="5793"/>
          <ac:spMkLst>
            <pc:docMk/>
            <pc:sldMk cId="1618131844" sldId="288"/>
            <ac:spMk id="3" creationId="{00000000-0000-0000-0000-000000000000}"/>
          </ac:spMkLst>
        </pc:spChg>
        <pc:picChg chg="del">
          <ac:chgData name="배 한성" userId="154941f00df2d919" providerId="LiveId" clId="{23D2F294-4E2B-4D83-8044-F6E6EAE6D639}" dt="2022-12-16T09:35:40.982" v="4572" actId="478"/>
          <ac:picMkLst>
            <pc:docMk/>
            <pc:sldMk cId="1618131844" sldId="288"/>
            <ac:picMk id="5" creationId="{45E5D183-9434-C8C4-4D3C-591F6EF0111F}"/>
          </ac:picMkLst>
        </pc:picChg>
        <pc:picChg chg="add mod">
          <ac:chgData name="배 한성" userId="154941f00df2d919" providerId="LiveId" clId="{23D2F294-4E2B-4D83-8044-F6E6EAE6D639}" dt="2022-12-16T09:35:58.555" v="4575" actId="1076"/>
          <ac:picMkLst>
            <pc:docMk/>
            <pc:sldMk cId="1618131844" sldId="288"/>
            <ac:picMk id="6" creationId="{4F8F2625-EBC6-232C-CE7E-42B77F235DEC}"/>
          </ac:picMkLst>
        </pc:picChg>
        <pc:picChg chg="add del">
          <ac:chgData name="배 한성" userId="154941f00df2d919" providerId="LiveId" clId="{23D2F294-4E2B-4D83-8044-F6E6EAE6D639}" dt="2022-12-16T09:36:04.790" v="4577" actId="22"/>
          <ac:picMkLst>
            <pc:docMk/>
            <pc:sldMk cId="1618131844" sldId="288"/>
            <ac:picMk id="8" creationId="{340802B5-7D38-794E-EDDF-628D47C12592}"/>
          </ac:picMkLst>
        </pc:picChg>
      </pc:sldChg>
      <pc:sldChg chg="addSp delSp modSp add mod">
        <pc:chgData name="배 한성" userId="154941f00df2d919" providerId="LiveId" clId="{23D2F294-4E2B-4D83-8044-F6E6EAE6D639}" dt="2022-12-16T10:41:39.060" v="6055" actId="22"/>
        <pc:sldMkLst>
          <pc:docMk/>
          <pc:sldMk cId="1557905728" sldId="289"/>
        </pc:sldMkLst>
        <pc:spChg chg="mod">
          <ac:chgData name="배 한성" userId="154941f00df2d919" providerId="LiveId" clId="{23D2F294-4E2B-4D83-8044-F6E6EAE6D639}" dt="2022-12-16T10:41:22.030" v="6051" actId="20577"/>
          <ac:spMkLst>
            <pc:docMk/>
            <pc:sldMk cId="1557905728" sldId="289"/>
            <ac:spMk id="3" creationId="{00000000-0000-0000-0000-000000000000}"/>
          </ac:spMkLst>
        </pc:spChg>
        <pc:picChg chg="del">
          <ac:chgData name="배 한성" userId="154941f00df2d919" providerId="LiveId" clId="{23D2F294-4E2B-4D83-8044-F6E6EAE6D639}" dt="2022-12-16T10:40:43.696" v="5974" actId="478"/>
          <ac:picMkLst>
            <pc:docMk/>
            <pc:sldMk cId="1557905728" sldId="289"/>
            <ac:picMk id="5" creationId="{45E5D183-9434-C8C4-4D3C-591F6EF0111F}"/>
          </ac:picMkLst>
        </pc:picChg>
        <pc:picChg chg="add mod">
          <ac:chgData name="배 한성" userId="154941f00df2d919" providerId="LiveId" clId="{23D2F294-4E2B-4D83-8044-F6E6EAE6D639}" dt="2022-12-16T10:41:26.344" v="6052" actId="1035"/>
          <ac:picMkLst>
            <pc:docMk/>
            <pc:sldMk cId="1557905728" sldId="289"/>
            <ac:picMk id="6" creationId="{586609FB-D94E-F9BB-F389-21A09ADD0241}"/>
          </ac:picMkLst>
        </pc:picChg>
        <pc:picChg chg="add del">
          <ac:chgData name="배 한성" userId="154941f00df2d919" providerId="LiveId" clId="{23D2F294-4E2B-4D83-8044-F6E6EAE6D639}" dt="2022-12-16T10:41:39.060" v="6055" actId="22"/>
          <ac:picMkLst>
            <pc:docMk/>
            <pc:sldMk cId="1557905728" sldId="289"/>
            <ac:picMk id="8" creationId="{F1D4A28B-6E43-0D45-424D-4C79D7A9CE2A}"/>
          </ac:picMkLst>
        </pc:picChg>
      </pc:sldChg>
      <pc:sldChg chg="addSp delSp modSp add mod">
        <pc:chgData name="배 한성" userId="154941f00df2d919" providerId="LiveId" clId="{23D2F294-4E2B-4D83-8044-F6E6EAE6D639}" dt="2022-12-16T09:39:09.323" v="4727"/>
        <pc:sldMkLst>
          <pc:docMk/>
          <pc:sldMk cId="1644414316" sldId="290"/>
        </pc:sldMkLst>
        <pc:spChg chg="mod">
          <ac:chgData name="배 한성" userId="154941f00df2d919" providerId="LiveId" clId="{23D2F294-4E2B-4D83-8044-F6E6EAE6D639}" dt="2022-12-16T09:39:09.323" v="4727"/>
          <ac:spMkLst>
            <pc:docMk/>
            <pc:sldMk cId="1644414316" sldId="290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09:38:52.049" v="4680" actId="1035"/>
          <ac:picMkLst>
            <pc:docMk/>
            <pc:sldMk cId="1644414316" sldId="290"/>
            <ac:picMk id="5" creationId="{B47A9D13-B537-B2C2-8B60-8968EFE6D46D}"/>
          </ac:picMkLst>
        </pc:picChg>
        <pc:picChg chg="del">
          <ac:chgData name="배 한성" userId="154941f00df2d919" providerId="LiveId" clId="{23D2F294-4E2B-4D83-8044-F6E6EAE6D639}" dt="2022-12-16T09:38:05.660" v="4672" actId="478"/>
          <ac:picMkLst>
            <pc:docMk/>
            <pc:sldMk cId="1644414316" sldId="290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09:44:03.409" v="4904" actId="20577"/>
        <pc:sldMkLst>
          <pc:docMk/>
          <pc:sldMk cId="2858799961" sldId="291"/>
        </pc:sldMkLst>
        <pc:spChg chg="mod">
          <ac:chgData name="배 한성" userId="154941f00df2d919" providerId="LiveId" clId="{23D2F294-4E2B-4D83-8044-F6E6EAE6D639}" dt="2022-12-16T09:44:03.409" v="4904" actId="20577"/>
          <ac:spMkLst>
            <pc:docMk/>
            <pc:sldMk cId="2858799961" sldId="291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09:41:38.637" v="4816" actId="1037"/>
          <ac:picMkLst>
            <pc:docMk/>
            <pc:sldMk cId="2858799961" sldId="291"/>
            <ac:picMk id="5" creationId="{896350D0-8864-9232-91E3-6938BC68DAF9}"/>
          </ac:picMkLst>
        </pc:picChg>
        <pc:picChg chg="del">
          <ac:chgData name="배 한성" userId="154941f00df2d919" providerId="LiveId" clId="{23D2F294-4E2B-4D83-8044-F6E6EAE6D639}" dt="2022-12-16T09:39:46.547" v="4728" actId="478"/>
          <ac:picMkLst>
            <pc:docMk/>
            <pc:sldMk cId="2858799961" sldId="291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09:44:27.738" v="4940"/>
        <pc:sldMkLst>
          <pc:docMk/>
          <pc:sldMk cId="2191853198" sldId="292"/>
        </pc:sldMkLst>
        <pc:spChg chg="del mod">
          <ac:chgData name="배 한성" userId="154941f00df2d919" providerId="LiveId" clId="{23D2F294-4E2B-4D83-8044-F6E6EAE6D639}" dt="2022-12-16T09:43:57.528" v="4899"/>
          <ac:spMkLst>
            <pc:docMk/>
            <pc:sldMk cId="2191853198" sldId="292"/>
            <ac:spMk id="3" creationId="{00000000-0000-0000-0000-000000000000}"/>
          </ac:spMkLst>
        </pc:spChg>
        <pc:spChg chg="add mod">
          <ac:chgData name="배 한성" userId="154941f00df2d919" providerId="LiveId" clId="{23D2F294-4E2B-4D83-8044-F6E6EAE6D639}" dt="2022-12-16T09:44:27.738" v="4940"/>
          <ac:spMkLst>
            <pc:docMk/>
            <pc:sldMk cId="2191853198" sldId="292"/>
            <ac:spMk id="7" creationId="{76DFB7E4-B8BA-E267-1638-70A803F9AA29}"/>
          </ac:spMkLst>
        </pc:spChg>
        <pc:picChg chg="add mod">
          <ac:chgData name="배 한성" userId="154941f00df2d919" providerId="LiveId" clId="{23D2F294-4E2B-4D83-8044-F6E6EAE6D639}" dt="2022-12-16T09:43:14.403" v="4823" actId="1076"/>
          <ac:picMkLst>
            <pc:docMk/>
            <pc:sldMk cId="2191853198" sldId="292"/>
            <ac:picMk id="5" creationId="{72D26416-8D98-62C2-D3BE-DC936687C3B1}"/>
          </ac:picMkLst>
        </pc:picChg>
        <pc:picChg chg="del">
          <ac:chgData name="배 한성" userId="154941f00df2d919" providerId="LiveId" clId="{23D2F294-4E2B-4D83-8044-F6E6EAE6D639}" dt="2022-12-16T09:43:02.100" v="4820" actId="478"/>
          <ac:picMkLst>
            <pc:docMk/>
            <pc:sldMk cId="2191853198" sldId="292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09:47:00.388" v="5031"/>
        <pc:sldMkLst>
          <pc:docMk/>
          <pc:sldMk cId="1719670491" sldId="293"/>
        </pc:sldMkLst>
        <pc:spChg chg="mod">
          <ac:chgData name="배 한성" userId="154941f00df2d919" providerId="LiveId" clId="{23D2F294-4E2B-4D83-8044-F6E6EAE6D639}" dt="2022-12-16T09:47:00.388" v="5031"/>
          <ac:spMkLst>
            <pc:docMk/>
            <pc:sldMk cId="1719670491" sldId="293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09:45:56.254" v="4945" actId="1038"/>
          <ac:picMkLst>
            <pc:docMk/>
            <pc:sldMk cId="1719670491" sldId="293"/>
            <ac:picMk id="5" creationId="{CA410676-3130-D604-B1D9-421E38253BC7}"/>
          </ac:picMkLst>
        </pc:picChg>
        <pc:picChg chg="del">
          <ac:chgData name="배 한성" userId="154941f00df2d919" providerId="LiveId" clId="{23D2F294-4E2B-4D83-8044-F6E6EAE6D639}" dt="2022-12-16T09:45:41.837" v="4941" actId="478"/>
          <ac:picMkLst>
            <pc:docMk/>
            <pc:sldMk cId="1719670491" sldId="293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09:53:55.866" v="5367"/>
        <pc:sldMkLst>
          <pc:docMk/>
          <pc:sldMk cId="3604209815" sldId="294"/>
        </pc:sldMkLst>
        <pc:spChg chg="mod">
          <ac:chgData name="배 한성" userId="154941f00df2d919" providerId="LiveId" clId="{23D2F294-4E2B-4D83-8044-F6E6EAE6D639}" dt="2022-12-16T09:53:55.866" v="5367"/>
          <ac:spMkLst>
            <pc:docMk/>
            <pc:sldMk cId="3604209815" sldId="294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09:53:39.528" v="5325" actId="1076"/>
          <ac:picMkLst>
            <pc:docMk/>
            <pc:sldMk cId="3604209815" sldId="294"/>
            <ac:picMk id="5" creationId="{3AD5CFC6-8494-B691-F4CA-386AE1EB1D1B}"/>
          </ac:picMkLst>
        </pc:picChg>
        <pc:picChg chg="del">
          <ac:chgData name="배 한성" userId="154941f00df2d919" providerId="LiveId" clId="{23D2F294-4E2B-4D83-8044-F6E6EAE6D639}" dt="2022-12-16T09:50:15.145" v="5322" actId="478"/>
          <ac:picMkLst>
            <pc:docMk/>
            <pc:sldMk cId="3604209815" sldId="294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10:30:14.675" v="5452" actId="1076"/>
        <pc:sldMkLst>
          <pc:docMk/>
          <pc:sldMk cId="1492627620" sldId="295"/>
        </pc:sldMkLst>
        <pc:spChg chg="mod">
          <ac:chgData name="배 한성" userId="154941f00df2d919" providerId="LiveId" clId="{23D2F294-4E2B-4D83-8044-F6E6EAE6D639}" dt="2022-12-16T09:56:32.450" v="5431"/>
          <ac:spMkLst>
            <pc:docMk/>
            <pc:sldMk cId="1492627620" sldId="295"/>
            <ac:spMk id="3" creationId="{00000000-0000-0000-0000-000000000000}"/>
          </ac:spMkLst>
        </pc:spChg>
        <pc:picChg chg="add del">
          <ac:chgData name="배 한성" userId="154941f00df2d919" providerId="LiveId" clId="{23D2F294-4E2B-4D83-8044-F6E6EAE6D639}" dt="2022-12-16T10:30:04.677" v="5449" actId="22"/>
          <ac:picMkLst>
            <pc:docMk/>
            <pc:sldMk cId="1492627620" sldId="295"/>
            <ac:picMk id="5" creationId="{3F60E767-6166-D84E-0E7E-1598DE68BF49}"/>
          </ac:picMkLst>
        </pc:picChg>
        <pc:picChg chg="del">
          <ac:chgData name="배 한성" userId="154941f00df2d919" providerId="LiveId" clId="{23D2F294-4E2B-4D83-8044-F6E6EAE6D639}" dt="2022-12-16T10:29:55.738" v="5447" actId="478"/>
          <ac:picMkLst>
            <pc:docMk/>
            <pc:sldMk cId="1492627620" sldId="295"/>
            <ac:picMk id="6" creationId="{4F8F2625-EBC6-232C-CE7E-42B77F235DEC}"/>
          </ac:picMkLst>
        </pc:picChg>
        <pc:picChg chg="add mod">
          <ac:chgData name="배 한성" userId="154941f00df2d919" providerId="LiveId" clId="{23D2F294-4E2B-4D83-8044-F6E6EAE6D639}" dt="2022-12-16T10:30:14.675" v="5452" actId="1076"/>
          <ac:picMkLst>
            <pc:docMk/>
            <pc:sldMk cId="1492627620" sldId="295"/>
            <ac:picMk id="8" creationId="{4A2F0F38-CBD0-9B80-3646-AC574441DE4B}"/>
          </ac:picMkLst>
        </pc:picChg>
      </pc:sldChg>
      <pc:sldChg chg="addSp delSp modSp add mod">
        <pc:chgData name="배 한성" userId="154941f00df2d919" providerId="LiveId" clId="{23D2F294-4E2B-4D83-8044-F6E6EAE6D639}" dt="2022-12-16T10:31:03.731" v="5501" actId="1037"/>
        <pc:sldMkLst>
          <pc:docMk/>
          <pc:sldMk cId="2389206952" sldId="296"/>
        </pc:sldMkLst>
        <pc:spChg chg="mod">
          <ac:chgData name="배 한성" userId="154941f00df2d919" providerId="LiveId" clId="{23D2F294-4E2B-4D83-8044-F6E6EAE6D639}" dt="2022-12-16T10:30:46.105" v="5496"/>
          <ac:spMkLst>
            <pc:docMk/>
            <pc:sldMk cId="2389206952" sldId="296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10:31:03.731" v="5501" actId="1037"/>
          <ac:picMkLst>
            <pc:docMk/>
            <pc:sldMk cId="2389206952" sldId="296"/>
            <ac:picMk id="5" creationId="{BC94EA4A-B4AE-EB74-9DFA-95998093971E}"/>
          </ac:picMkLst>
        </pc:picChg>
        <pc:picChg chg="del">
          <ac:chgData name="배 한성" userId="154941f00df2d919" providerId="LiveId" clId="{23D2F294-4E2B-4D83-8044-F6E6EAE6D639}" dt="2022-12-16T10:30:46.821" v="5497" actId="478"/>
          <ac:picMkLst>
            <pc:docMk/>
            <pc:sldMk cId="2389206952" sldId="296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10:35:02.109" v="5699"/>
        <pc:sldMkLst>
          <pc:docMk/>
          <pc:sldMk cId="2468637687" sldId="297"/>
        </pc:sldMkLst>
        <pc:spChg chg="mod">
          <ac:chgData name="배 한성" userId="154941f00df2d919" providerId="LiveId" clId="{23D2F294-4E2B-4D83-8044-F6E6EAE6D639}" dt="2022-12-16T10:35:02.109" v="5699"/>
          <ac:spMkLst>
            <pc:docMk/>
            <pc:sldMk cId="2468637687" sldId="297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10:33:14.466" v="5510" actId="14100"/>
          <ac:picMkLst>
            <pc:docMk/>
            <pc:sldMk cId="2468637687" sldId="297"/>
            <ac:picMk id="5" creationId="{4663B791-31DE-FE3A-6EB8-20C96E665516}"/>
          </ac:picMkLst>
        </pc:picChg>
        <pc:picChg chg="del">
          <ac:chgData name="배 한성" userId="154941f00df2d919" providerId="LiveId" clId="{23D2F294-4E2B-4D83-8044-F6E6EAE6D639}" dt="2022-12-16T10:32:06.203" v="5502" actId="478"/>
          <ac:picMkLst>
            <pc:docMk/>
            <pc:sldMk cId="2468637687" sldId="297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10:37:54.696" v="5792" actId="1076"/>
        <pc:sldMkLst>
          <pc:docMk/>
          <pc:sldMk cId="1794208575" sldId="298"/>
        </pc:sldMkLst>
        <pc:spChg chg="mod">
          <ac:chgData name="배 한성" userId="154941f00df2d919" providerId="LiveId" clId="{23D2F294-4E2B-4D83-8044-F6E6EAE6D639}" dt="2022-12-16T10:34:03.359" v="5692" actId="20577"/>
          <ac:spMkLst>
            <pc:docMk/>
            <pc:sldMk cId="1794208575" sldId="298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10:37:54.696" v="5792" actId="1076"/>
          <ac:picMkLst>
            <pc:docMk/>
            <pc:sldMk cId="1794208575" sldId="298"/>
            <ac:picMk id="5" creationId="{DD9235FC-CDB4-7904-3842-11CFAF96A6B1}"/>
          </ac:picMkLst>
        </pc:picChg>
        <pc:picChg chg="del">
          <ac:chgData name="배 한성" userId="154941f00df2d919" providerId="LiveId" clId="{23D2F294-4E2B-4D83-8044-F6E6EAE6D639}" dt="2022-12-16T10:32:08.452" v="5503" actId="478"/>
          <ac:picMkLst>
            <pc:docMk/>
            <pc:sldMk cId="1794208575" sldId="298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10:39:54.989" v="5924" actId="1037"/>
        <pc:sldMkLst>
          <pc:docMk/>
          <pc:sldMk cId="1872998632" sldId="299"/>
        </pc:sldMkLst>
        <pc:spChg chg="mod">
          <ac:chgData name="배 한성" userId="154941f00df2d919" providerId="LiveId" clId="{23D2F294-4E2B-4D83-8044-F6E6EAE6D639}" dt="2022-12-16T10:39:34.129" v="5918" actId="20577"/>
          <ac:spMkLst>
            <pc:docMk/>
            <pc:sldMk cId="1872998632" sldId="299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10:39:54.989" v="5924" actId="1037"/>
          <ac:picMkLst>
            <pc:docMk/>
            <pc:sldMk cId="1872998632" sldId="299"/>
            <ac:picMk id="5" creationId="{9B4ED0BF-C66E-E54B-2C2D-F67BA9EBF641}"/>
          </ac:picMkLst>
        </pc:picChg>
        <pc:picChg chg="del">
          <ac:chgData name="배 한성" userId="154941f00df2d919" providerId="LiveId" clId="{23D2F294-4E2B-4D83-8044-F6E6EAE6D639}" dt="2022-12-16T10:32:11.088" v="5504" actId="478"/>
          <ac:picMkLst>
            <pc:docMk/>
            <pc:sldMk cId="1872998632" sldId="299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10:41:32.190" v="6053" actId="20577"/>
        <pc:sldMkLst>
          <pc:docMk/>
          <pc:sldMk cId="1231368745" sldId="300"/>
        </pc:sldMkLst>
        <pc:spChg chg="mod">
          <ac:chgData name="배 한성" userId="154941f00df2d919" providerId="LiveId" clId="{23D2F294-4E2B-4D83-8044-F6E6EAE6D639}" dt="2022-12-16T10:41:32.190" v="6053" actId="20577"/>
          <ac:spMkLst>
            <pc:docMk/>
            <pc:sldMk cId="1231368745" sldId="300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10:40:21.021" v="5929" actId="1076"/>
          <ac:picMkLst>
            <pc:docMk/>
            <pc:sldMk cId="1231368745" sldId="300"/>
            <ac:picMk id="5" creationId="{AD134163-B1DE-D7E2-C10A-4A3C6CD2D0C8}"/>
          </ac:picMkLst>
        </pc:picChg>
        <pc:picChg chg="del">
          <ac:chgData name="배 한성" userId="154941f00df2d919" providerId="LiveId" clId="{23D2F294-4E2B-4D83-8044-F6E6EAE6D639}" dt="2022-12-16T10:32:16.465" v="5505" actId="478"/>
          <ac:picMkLst>
            <pc:docMk/>
            <pc:sldMk cId="1231368745" sldId="300"/>
            <ac:picMk id="6" creationId="{4F8F2625-EBC6-232C-CE7E-42B77F235DEC}"/>
          </ac:picMkLst>
        </pc:picChg>
      </pc:sldChg>
      <pc:sldChg chg="addSp delSp modSp add mod">
        <pc:chgData name="배 한성" userId="154941f00df2d919" providerId="LiveId" clId="{23D2F294-4E2B-4D83-8044-F6E6EAE6D639}" dt="2022-12-16T10:36:23.626" v="5773" actId="1037"/>
        <pc:sldMkLst>
          <pc:docMk/>
          <pc:sldMk cId="627157029" sldId="301"/>
        </pc:sldMkLst>
        <pc:spChg chg="mod">
          <ac:chgData name="배 한성" userId="154941f00df2d919" providerId="LiveId" clId="{23D2F294-4E2B-4D83-8044-F6E6EAE6D639}" dt="2022-12-16T10:35:22.926" v="5764" actId="20577"/>
          <ac:spMkLst>
            <pc:docMk/>
            <pc:sldMk cId="627157029" sldId="301"/>
            <ac:spMk id="3" creationId="{00000000-0000-0000-0000-000000000000}"/>
          </ac:spMkLst>
        </pc:spChg>
        <pc:picChg chg="del">
          <ac:chgData name="배 한성" userId="154941f00df2d919" providerId="LiveId" clId="{23D2F294-4E2B-4D83-8044-F6E6EAE6D639}" dt="2022-12-16T10:35:26.202" v="5765" actId="478"/>
          <ac:picMkLst>
            <pc:docMk/>
            <pc:sldMk cId="627157029" sldId="301"/>
            <ac:picMk id="5" creationId="{BC94EA4A-B4AE-EB74-9DFA-95998093971E}"/>
          </ac:picMkLst>
        </pc:picChg>
        <pc:picChg chg="add mod">
          <ac:chgData name="배 한성" userId="154941f00df2d919" providerId="LiveId" clId="{23D2F294-4E2B-4D83-8044-F6E6EAE6D639}" dt="2022-12-16T10:36:23.626" v="5773" actId="1037"/>
          <ac:picMkLst>
            <pc:docMk/>
            <pc:sldMk cId="627157029" sldId="301"/>
            <ac:picMk id="6" creationId="{92EB1811-FF68-94C0-E468-F9FC1CD9B9B4}"/>
          </ac:picMkLst>
        </pc:picChg>
      </pc:sldChg>
      <pc:sldChg chg="addSp delSp modSp add mod">
        <pc:chgData name="배 한성" userId="154941f00df2d919" providerId="LiveId" clId="{23D2F294-4E2B-4D83-8044-F6E6EAE6D639}" dt="2022-12-16T10:37:05.378" v="5784" actId="1037"/>
        <pc:sldMkLst>
          <pc:docMk/>
          <pc:sldMk cId="1870210464" sldId="302"/>
        </pc:sldMkLst>
        <pc:spChg chg="mod">
          <ac:chgData name="배 한성" userId="154941f00df2d919" providerId="LiveId" clId="{23D2F294-4E2B-4D83-8044-F6E6EAE6D639}" dt="2022-12-16T10:36:38.797" v="5778" actId="20577"/>
          <ac:spMkLst>
            <pc:docMk/>
            <pc:sldMk cId="1870210464" sldId="302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10:37:05.378" v="5784" actId="1037"/>
          <ac:picMkLst>
            <pc:docMk/>
            <pc:sldMk cId="1870210464" sldId="302"/>
            <ac:picMk id="5" creationId="{75172662-82D2-C1B4-1A19-D77D95B72DE9}"/>
          </ac:picMkLst>
        </pc:picChg>
        <pc:picChg chg="del">
          <ac:chgData name="배 한성" userId="154941f00df2d919" providerId="LiveId" clId="{23D2F294-4E2B-4D83-8044-F6E6EAE6D639}" dt="2022-12-16T10:36:47.230" v="5779" actId="478"/>
          <ac:picMkLst>
            <pc:docMk/>
            <pc:sldMk cId="1870210464" sldId="302"/>
            <ac:picMk id="6" creationId="{92EB1811-FF68-94C0-E468-F9FC1CD9B9B4}"/>
          </ac:picMkLst>
        </pc:picChg>
      </pc:sldChg>
      <pc:sldChg chg="addSp delSp modSp add mod">
        <pc:chgData name="배 한성" userId="154941f00df2d919" providerId="LiveId" clId="{23D2F294-4E2B-4D83-8044-F6E6EAE6D639}" dt="2022-12-16T10:42:11.851" v="6097" actId="1037"/>
        <pc:sldMkLst>
          <pc:docMk/>
          <pc:sldMk cId="1963299505" sldId="303"/>
        </pc:sldMkLst>
        <pc:spChg chg="mod">
          <ac:chgData name="배 한성" userId="154941f00df2d919" providerId="LiveId" clId="{23D2F294-4E2B-4D83-8044-F6E6EAE6D639}" dt="2022-12-16T10:42:09.443" v="6096"/>
          <ac:spMkLst>
            <pc:docMk/>
            <pc:sldMk cId="1963299505" sldId="303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10:42:11.851" v="6097" actId="1037"/>
          <ac:picMkLst>
            <pc:docMk/>
            <pc:sldMk cId="1963299505" sldId="303"/>
            <ac:picMk id="5" creationId="{7E443887-3889-B10F-69ED-68365A31BC0E}"/>
          </ac:picMkLst>
        </pc:picChg>
        <pc:picChg chg="del">
          <ac:chgData name="배 한성" userId="154941f00df2d919" providerId="LiveId" clId="{23D2F294-4E2B-4D83-8044-F6E6EAE6D639}" dt="2022-12-16T10:41:48.947" v="6058" actId="478"/>
          <ac:picMkLst>
            <pc:docMk/>
            <pc:sldMk cId="1963299505" sldId="303"/>
            <ac:picMk id="6" creationId="{586609FB-D94E-F9BB-F389-21A09ADD0241}"/>
          </ac:picMkLst>
        </pc:picChg>
      </pc:sldChg>
      <pc:sldChg chg="addSp delSp modSp add mod">
        <pc:chgData name="배 한성" userId="154941f00df2d919" providerId="LiveId" clId="{23D2F294-4E2B-4D83-8044-F6E6EAE6D639}" dt="2022-12-16T10:42:46.212" v="6155"/>
        <pc:sldMkLst>
          <pc:docMk/>
          <pc:sldMk cId="4270344327" sldId="304"/>
        </pc:sldMkLst>
        <pc:spChg chg="mod">
          <ac:chgData name="배 한성" userId="154941f00df2d919" providerId="LiveId" clId="{23D2F294-4E2B-4D83-8044-F6E6EAE6D639}" dt="2022-12-16T10:42:46.212" v="6155"/>
          <ac:spMkLst>
            <pc:docMk/>
            <pc:sldMk cId="4270344327" sldId="304"/>
            <ac:spMk id="3" creationId="{00000000-0000-0000-0000-000000000000}"/>
          </ac:spMkLst>
        </pc:spChg>
        <pc:picChg chg="add mod">
          <ac:chgData name="배 한성" userId="154941f00df2d919" providerId="LiveId" clId="{23D2F294-4E2B-4D83-8044-F6E6EAE6D639}" dt="2022-12-16T10:42:36.145" v="6101" actId="1076"/>
          <ac:picMkLst>
            <pc:docMk/>
            <pc:sldMk cId="4270344327" sldId="304"/>
            <ac:picMk id="5" creationId="{FFF4F6E0-9540-BE52-F612-BB09319305B0}"/>
          </ac:picMkLst>
        </pc:picChg>
        <pc:picChg chg="del">
          <ac:chgData name="배 한성" userId="154941f00df2d919" providerId="LiveId" clId="{23D2F294-4E2B-4D83-8044-F6E6EAE6D639}" dt="2022-12-16T10:42:30.747" v="6099" actId="478"/>
          <ac:picMkLst>
            <pc:docMk/>
            <pc:sldMk cId="4270344327" sldId="304"/>
            <ac:picMk id="6" creationId="{586609FB-D94E-F9BB-F389-21A09ADD0241}"/>
          </ac:picMkLst>
        </pc:picChg>
      </pc:sldChg>
      <pc:sldChg chg="addSp delSp modSp add mod">
        <pc:chgData name="배 한성" userId="154941f00df2d919" providerId="LiveId" clId="{23D2F294-4E2B-4D83-8044-F6E6EAE6D639}" dt="2022-12-16T10:50:28.460" v="6872" actId="207"/>
        <pc:sldMkLst>
          <pc:docMk/>
          <pc:sldMk cId="4027544275" sldId="305"/>
        </pc:sldMkLst>
        <pc:spChg chg="mod">
          <ac:chgData name="배 한성" userId="154941f00df2d919" providerId="LiveId" clId="{23D2F294-4E2B-4D83-8044-F6E6EAE6D639}" dt="2022-12-16T10:50:28.460" v="6872" actId="207"/>
          <ac:spMkLst>
            <pc:docMk/>
            <pc:sldMk cId="4027544275" sldId="305"/>
            <ac:spMk id="2" creationId="{00000000-0000-0000-0000-000000000000}"/>
          </ac:spMkLst>
        </pc:spChg>
        <pc:spChg chg="mod">
          <ac:chgData name="배 한성" userId="154941f00df2d919" providerId="LiveId" clId="{23D2F294-4E2B-4D83-8044-F6E6EAE6D639}" dt="2022-12-16T10:46:48.440" v="6502"/>
          <ac:spMkLst>
            <pc:docMk/>
            <pc:sldMk cId="4027544275" sldId="305"/>
            <ac:spMk id="3" creationId="{00000000-0000-0000-0000-000000000000}"/>
          </ac:spMkLst>
        </pc:spChg>
        <pc:spChg chg="add mod">
          <ac:chgData name="배 한성" userId="154941f00df2d919" providerId="LiveId" clId="{23D2F294-4E2B-4D83-8044-F6E6EAE6D639}" dt="2022-12-16T10:48:20.715" v="6826" actId="20577"/>
          <ac:spMkLst>
            <pc:docMk/>
            <pc:sldMk cId="4027544275" sldId="305"/>
            <ac:spMk id="4" creationId="{397DF00A-5128-B343-E3F2-E4922AD45E80}"/>
          </ac:spMkLst>
        </pc:spChg>
        <pc:picChg chg="del">
          <ac:chgData name="배 한성" userId="154941f00df2d919" providerId="LiveId" clId="{23D2F294-4E2B-4D83-8044-F6E6EAE6D639}" dt="2022-12-16T10:44:49.607" v="6229" actId="478"/>
          <ac:picMkLst>
            <pc:docMk/>
            <pc:sldMk cId="4027544275" sldId="305"/>
            <ac:picMk id="5" creationId="{FFF4F6E0-9540-BE52-F612-BB09319305B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AA04B-22C4-4065-9210-3C135CD07337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BE4E34-EE97-46E9-A270-06166785E6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210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E4E34-EE97-46E9-A270-06166785E60A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462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3047" y="6400799"/>
            <a:ext cx="12189460" cy="457200"/>
          </a:xfrm>
          <a:custGeom>
            <a:avLst/>
            <a:gdLst/>
            <a:ahLst/>
            <a:cxnLst/>
            <a:rect l="l" t="t" r="r" b="b"/>
            <a:pathLst>
              <a:path w="12189460" h="457200">
                <a:moveTo>
                  <a:pt x="12188952" y="0"/>
                </a:moveTo>
                <a:lnTo>
                  <a:pt x="0" y="0"/>
                </a:lnTo>
                <a:lnTo>
                  <a:pt x="0" y="457199"/>
                </a:lnTo>
                <a:lnTo>
                  <a:pt x="12188952" y="457199"/>
                </a:lnTo>
                <a:lnTo>
                  <a:pt x="12188952" y="0"/>
                </a:lnTo>
                <a:close/>
              </a:path>
            </a:pathLst>
          </a:custGeom>
          <a:solidFill>
            <a:srgbClr val="A4634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333744"/>
            <a:ext cx="12189460" cy="64135"/>
          </a:xfrm>
          <a:custGeom>
            <a:avLst/>
            <a:gdLst/>
            <a:ahLst/>
            <a:cxnLst/>
            <a:rect l="l" t="t" r="r" b="b"/>
            <a:pathLst>
              <a:path w="12189460" h="64135">
                <a:moveTo>
                  <a:pt x="12188952" y="0"/>
                </a:moveTo>
                <a:lnTo>
                  <a:pt x="0" y="0"/>
                </a:lnTo>
                <a:lnTo>
                  <a:pt x="0" y="64007"/>
                </a:lnTo>
                <a:lnTo>
                  <a:pt x="12188952" y="64007"/>
                </a:lnTo>
                <a:lnTo>
                  <a:pt x="12188952" y="0"/>
                </a:lnTo>
                <a:close/>
              </a:path>
            </a:pathLst>
          </a:custGeom>
          <a:solidFill>
            <a:srgbClr val="EFA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156716" y="3819144"/>
            <a:ext cx="9875520" cy="0"/>
          </a:xfrm>
          <a:custGeom>
            <a:avLst/>
            <a:gdLst/>
            <a:ahLst/>
            <a:cxnLst/>
            <a:rect l="l" t="t" r="r" b="b"/>
            <a:pathLst>
              <a:path w="9875520">
                <a:moveTo>
                  <a:pt x="0" y="0"/>
                </a:moveTo>
                <a:lnTo>
                  <a:pt x="9875519" y="0"/>
                </a:lnTo>
              </a:path>
            </a:pathLst>
          </a:custGeom>
          <a:ln w="6096">
            <a:solidFill>
              <a:srgbClr val="7E7E7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79067" y="2631185"/>
            <a:ext cx="9833864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404040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404040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404040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6400799"/>
            <a:ext cx="12192000" cy="457200"/>
          </a:xfrm>
          <a:custGeom>
            <a:avLst/>
            <a:gdLst/>
            <a:ahLst/>
            <a:cxnLst/>
            <a:rect l="l" t="t" r="r" b="b"/>
            <a:pathLst>
              <a:path w="12192000" h="457200">
                <a:moveTo>
                  <a:pt x="12192000" y="0"/>
                </a:moveTo>
                <a:lnTo>
                  <a:pt x="0" y="0"/>
                </a:lnTo>
                <a:lnTo>
                  <a:pt x="0" y="457199"/>
                </a:lnTo>
                <a:lnTo>
                  <a:pt x="12192000" y="457199"/>
                </a:lnTo>
                <a:lnTo>
                  <a:pt x="12192000" y="0"/>
                </a:lnTo>
                <a:close/>
              </a:path>
            </a:pathLst>
          </a:custGeom>
          <a:solidFill>
            <a:srgbClr val="A4634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333744"/>
            <a:ext cx="12192000" cy="67310"/>
          </a:xfrm>
          <a:custGeom>
            <a:avLst/>
            <a:gdLst/>
            <a:ahLst/>
            <a:cxnLst/>
            <a:rect l="l" t="t" r="r" b="b"/>
            <a:pathLst>
              <a:path w="12192000" h="67310">
                <a:moveTo>
                  <a:pt x="12192000" y="0"/>
                </a:moveTo>
                <a:lnTo>
                  <a:pt x="0" y="0"/>
                </a:lnTo>
                <a:lnTo>
                  <a:pt x="0" y="67055"/>
                </a:lnTo>
                <a:lnTo>
                  <a:pt x="12192000" y="67055"/>
                </a:lnTo>
                <a:lnTo>
                  <a:pt x="12192000" y="0"/>
                </a:lnTo>
                <a:close/>
              </a:path>
            </a:pathLst>
          </a:custGeom>
          <a:solidFill>
            <a:srgbClr val="EFA1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188719" y="1127760"/>
            <a:ext cx="9966960" cy="0"/>
          </a:xfrm>
          <a:custGeom>
            <a:avLst/>
            <a:gdLst/>
            <a:ahLst/>
            <a:cxnLst/>
            <a:rect l="l" t="t" r="r" b="b"/>
            <a:pathLst>
              <a:path w="9966960">
                <a:moveTo>
                  <a:pt x="0" y="0"/>
                </a:moveTo>
                <a:lnTo>
                  <a:pt x="9966960" y="0"/>
                </a:lnTo>
              </a:path>
            </a:pathLst>
          </a:custGeom>
          <a:ln w="6096">
            <a:solidFill>
              <a:srgbClr val="7E7E7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71880" y="464058"/>
            <a:ext cx="10248239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404040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84580" y="1186504"/>
            <a:ext cx="10022839" cy="1828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hyperlink" Target="https://www.google.co.kr/url?sa=i&amp;rct=j&amp;q&amp;esrc=s&amp;frm=1&amp;source=images&amp;cd&amp;cad=rja&amp;uact=8&amp;ved=0ahUKEwi-zcGzsZ7WAhWBvLwKHQXMC-IQjRwIBw&amp;url=https%3A//www.readytalk.com/blog/readytalk-admin/question-how-do-i-manage-the-qanda-portion-of-my-webinar&amp;psig=AFQjCNFRPDG75JHhNtJYBYNzrDQTCoJFbA&amp;ust=1505262094601840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hyperlink" Target="http://www.google.co.kr/url?sa=i&amp;rct=j&amp;q&amp;esrc=s&amp;frm=1&amp;source=images&amp;cd&amp;cad=rja&amp;uact=8&amp;ved=0ahUKEwiv1p-8sJ7WAhWLyLwKHVhMB3IQjRwIBw&amp;url=http%3A//www.forthepleasureoflordkrishna.com/qa/&amp;psig=AFQjCNFRPDG75JHhNtJYBYNzrDQTCoJFbA&amp;ust=1505262094601840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79067" y="2631185"/>
            <a:ext cx="962850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ko-KR" altLang="en-US" sz="3600" dirty="0">
                <a:latin typeface="+mj-ea"/>
                <a:ea typeface="+mj-ea"/>
              </a:rPr>
              <a:t>원자 계산 시뮬레이션 프로그램</a:t>
            </a:r>
            <a:br>
              <a:rPr lang="en-US" altLang="ko-KR" sz="3600" dirty="0">
                <a:latin typeface="+mj-ea"/>
                <a:ea typeface="+mj-ea"/>
              </a:rPr>
            </a:br>
            <a:r>
              <a:rPr lang="en-US" altLang="ko-KR" sz="3600" i="1" dirty="0">
                <a:latin typeface="+mj-ea"/>
                <a:ea typeface="+mj-ea"/>
              </a:rPr>
              <a:t>Atomic Calculation Simulation Program</a:t>
            </a:r>
            <a:endParaRPr sz="3600" dirty="0">
              <a:latin typeface="+mj-ea"/>
              <a:ea typeface="+mj-e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220200" y="4191000"/>
            <a:ext cx="258254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en-US" altLang="ko-KR" sz="2000" dirty="0">
                <a:latin typeface="+mn-ea"/>
                <a:ea typeface="+mn-ea"/>
              </a:rPr>
              <a:t>1871117 </a:t>
            </a:r>
            <a:r>
              <a:rPr lang="ko-KR" altLang="en-US" sz="2000" dirty="0">
                <a:latin typeface="+mn-ea"/>
                <a:ea typeface="+mn-ea"/>
              </a:rPr>
              <a:t>배한성</a:t>
            </a:r>
            <a:endParaRPr lang="en-US" altLang="ko-KR" sz="2000" dirty="0">
              <a:latin typeface="+mn-ea"/>
              <a:ea typeface="+mn-ea"/>
            </a:endParaRPr>
          </a:p>
          <a:p>
            <a:r>
              <a:rPr lang="en-US" altLang="ko-KR" sz="2000" dirty="0">
                <a:latin typeface="+mn-ea"/>
                <a:ea typeface="+mn-ea"/>
              </a:rPr>
              <a:t>1871124 </a:t>
            </a:r>
            <a:r>
              <a:rPr lang="ko-KR" altLang="en-US" sz="2000" dirty="0" err="1">
                <a:latin typeface="+mn-ea"/>
                <a:ea typeface="+mn-ea"/>
              </a:rPr>
              <a:t>서지완</a:t>
            </a:r>
            <a:endParaRPr lang="en-US" altLang="ko-KR" sz="20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초기 화면 </a:t>
            </a:r>
            <a:r>
              <a:rPr lang="en-US" altLang="ko-KR" sz="2400" dirty="0">
                <a:latin typeface="+mn-ea"/>
                <a:ea typeface="+mn-ea"/>
              </a:rPr>
              <a:t>(No </a:t>
            </a:r>
            <a:r>
              <a:rPr lang="ko-KR" altLang="en-US" sz="2400" dirty="0">
                <a:latin typeface="+mn-ea"/>
                <a:ea typeface="+mn-ea"/>
              </a:rPr>
              <a:t>버튼 바라볼 시</a:t>
            </a:r>
            <a:r>
              <a:rPr lang="en-US" altLang="ko-KR" sz="2400" dirty="0">
                <a:latin typeface="+mn-ea"/>
                <a:ea typeface="+mn-ea"/>
              </a:rPr>
              <a:t>) – </a:t>
            </a:r>
            <a:r>
              <a:rPr lang="ko-KR" altLang="en-US" sz="2400" dirty="0">
                <a:latin typeface="+mn-ea"/>
                <a:ea typeface="+mn-ea"/>
              </a:rPr>
              <a:t>프로그램 종료</a:t>
            </a:r>
            <a:r>
              <a:rPr lang="en-US" altLang="ko-KR" sz="2400" dirty="0">
                <a:latin typeface="+mn-ea"/>
                <a:ea typeface="+mn-ea"/>
              </a:rPr>
              <a:t> </a:t>
            </a:r>
            <a:endParaRPr lang="ko-KR" altLang="en-US" sz="2400" dirty="0">
              <a:latin typeface="+mn-ea"/>
              <a:ea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E81042B-A8CB-E114-632D-2BE3A1C5E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006" y="1801569"/>
            <a:ext cx="8149987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80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초기 화면 </a:t>
            </a:r>
            <a:r>
              <a:rPr lang="en-US" altLang="ko-KR" sz="2400" dirty="0">
                <a:latin typeface="+mn-ea"/>
                <a:ea typeface="+mn-ea"/>
              </a:rPr>
              <a:t>(Yes </a:t>
            </a:r>
            <a:r>
              <a:rPr lang="ko-KR" altLang="en-US" sz="2400" dirty="0">
                <a:latin typeface="+mn-ea"/>
                <a:ea typeface="+mn-ea"/>
              </a:rPr>
              <a:t>버튼 바라볼 시</a:t>
            </a:r>
            <a:r>
              <a:rPr lang="en-US" altLang="ko-KR" sz="2400" dirty="0">
                <a:latin typeface="+mn-ea"/>
                <a:ea typeface="+mn-ea"/>
              </a:rPr>
              <a:t>) – </a:t>
            </a:r>
            <a:r>
              <a:rPr lang="ko-KR" altLang="en-US" sz="2400" dirty="0">
                <a:latin typeface="+mn-ea"/>
                <a:ea typeface="+mn-ea"/>
              </a:rPr>
              <a:t>시뮬레이션 </a:t>
            </a:r>
            <a:r>
              <a:rPr lang="ko-KR" altLang="en-US" sz="2400" dirty="0" err="1">
                <a:latin typeface="+mn-ea"/>
                <a:ea typeface="+mn-ea"/>
              </a:rPr>
              <a:t>씬으로</a:t>
            </a:r>
            <a:r>
              <a:rPr lang="ko-KR" altLang="en-US" sz="2400" dirty="0">
                <a:latin typeface="+mn-ea"/>
                <a:ea typeface="+mn-ea"/>
              </a:rPr>
              <a:t> 이동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43A5CE-1A93-4211-8CE2-6E82CB784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726" y="1801569"/>
            <a:ext cx="8196547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17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시뮬레이션 초기 화면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E5D183-9434-C8C4-4D3C-591F6EF01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352" y="1801569"/>
            <a:ext cx="8243295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854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원자 선택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FF8639-A401-EFE2-CD8E-6515EC99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01569"/>
            <a:ext cx="8387457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182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원자 </a:t>
            </a:r>
            <a:r>
              <a:rPr lang="en-US" altLang="ko-KR" sz="2400" dirty="0">
                <a:latin typeface="+mn-ea"/>
                <a:ea typeface="+mn-ea"/>
              </a:rPr>
              <a:t>2</a:t>
            </a:r>
            <a:r>
              <a:rPr lang="ko-KR" altLang="en-US" sz="2400" dirty="0">
                <a:latin typeface="+mn-ea"/>
                <a:ea typeface="+mn-ea"/>
              </a:rPr>
              <a:t>개 선택 시 생성 되는 안내 판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F7775E1-5CA2-982C-B3AB-6114E4CAB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5" y="1801569"/>
            <a:ext cx="8242289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35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원자 두 개가 생성 된 모습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F8F2625-EBC6-232C-CE7E-42B77F235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07145"/>
            <a:ext cx="8395608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13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  <a:ea typeface="+mn-ea"/>
              </a:rPr>
              <a:t>Bonding </a:t>
            </a:r>
            <a:r>
              <a:rPr lang="ko-KR" altLang="en-US" sz="2400" dirty="0">
                <a:latin typeface="+mn-ea"/>
                <a:ea typeface="+mn-ea"/>
              </a:rPr>
              <a:t>버튼을 바라본 모습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7A9D13-B537-B2C2-8B60-8968EFE6D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28800"/>
            <a:ext cx="8132433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14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두 개의 원자가 이동하는 모습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6350D0-8864-9232-91E3-6938BC68D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01569"/>
            <a:ext cx="8249834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7999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D26416-8D98-62C2-D3BE-DC936687C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01569"/>
            <a:ext cx="8346701" cy="4165200"/>
          </a:xfrm>
          <a:prstGeom prst="rect">
            <a:avLst/>
          </a:prstGeom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76DFB7E4-B8BA-E267-1638-70A803F9AA29}"/>
              </a:ext>
            </a:extLst>
          </p:cNvPr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  <a:ea typeface="+mn-ea"/>
              </a:rPr>
              <a:t>CNT</a:t>
            </a:r>
            <a:r>
              <a:rPr lang="ko-KR" altLang="en-US" sz="2400" dirty="0">
                <a:latin typeface="+mn-ea"/>
                <a:ea typeface="+mn-ea"/>
              </a:rPr>
              <a:t> 분자 결정 생성</a:t>
            </a:r>
          </a:p>
        </p:txBody>
      </p:sp>
    </p:spTree>
    <p:extLst>
      <p:ext uri="{BB962C8B-B14F-4D97-AF65-F5344CB8AC3E}">
        <p14:creationId xmlns:p14="http://schemas.microsoft.com/office/powerpoint/2010/main" val="2191853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분자 결정을 바라보았을 때 회전하는 모습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A410676-3130-D604-B1D9-421E38253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015" y="1812720"/>
            <a:ext cx="8297985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70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484505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4800" spc="-75" dirty="0"/>
              <a:t>목차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219200"/>
            <a:ext cx="9415476" cy="4683333"/>
          </a:xfrm>
          <a:prstGeom prst="rect">
            <a:avLst/>
          </a:prstGeom>
        </p:spPr>
        <p:txBody>
          <a:bodyPr vert="horz" wrap="square" lIns="0" tIns="15748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240"/>
              </a:spcBef>
              <a:buAutoNum type="arabicPeriod"/>
            </a:pPr>
            <a:r>
              <a:rPr lang="ko-KR" altLang="en-US" sz="2800" dirty="0">
                <a:latin typeface="+mn-ea"/>
                <a:ea typeface="+mn-ea"/>
                <a:cs typeface="Malgun Gothic Semilight" panose="020B0503020000020004" pitchFamily="34" charset="-127"/>
              </a:rPr>
              <a:t>프로젝트 배경</a:t>
            </a:r>
            <a:endParaRPr lang="en-US" altLang="ko-KR" sz="2800" dirty="0">
              <a:latin typeface="+mn-ea"/>
              <a:ea typeface="+mn-ea"/>
              <a:cs typeface="Malgun Gothic Semilight" panose="020B0503020000020004" pitchFamily="34" charset="-127"/>
            </a:endParaRPr>
          </a:p>
          <a:p>
            <a:pPr marL="469900" indent="-457200">
              <a:lnSpc>
                <a:spcPct val="100000"/>
              </a:lnSpc>
              <a:spcBef>
                <a:spcPts val="1240"/>
              </a:spcBef>
              <a:buAutoNum type="arabicPeriod"/>
            </a:pPr>
            <a:r>
              <a:rPr lang="ko-KR" altLang="en-US" sz="2800" dirty="0">
                <a:latin typeface="+mn-ea"/>
                <a:ea typeface="+mn-ea"/>
                <a:cs typeface="Malgun Gothic Semilight" panose="020B0503020000020004" pitchFamily="34" charset="-127"/>
              </a:rPr>
              <a:t>프로젝트 개요</a:t>
            </a:r>
            <a:endParaRPr lang="en-US" altLang="ko-KR" sz="2800" dirty="0">
              <a:latin typeface="+mn-ea"/>
              <a:ea typeface="+mn-ea"/>
              <a:cs typeface="Malgun Gothic Semilight" panose="020B0503020000020004" pitchFamily="34" charset="-127"/>
            </a:endParaRPr>
          </a:p>
          <a:p>
            <a:pPr marL="469900" indent="-457200">
              <a:lnSpc>
                <a:spcPct val="100000"/>
              </a:lnSpc>
              <a:spcBef>
                <a:spcPts val="1240"/>
              </a:spcBef>
              <a:buAutoNum type="arabicPeriod"/>
            </a:pPr>
            <a:r>
              <a:rPr lang="ko-KR" altLang="en-US" sz="2800" dirty="0">
                <a:latin typeface="+mn-ea"/>
                <a:ea typeface="+mn-ea"/>
                <a:cs typeface="Malgun Gothic Semilight" panose="020B0503020000020004" pitchFamily="34" charset="-127"/>
              </a:rPr>
              <a:t>플랫폼</a:t>
            </a:r>
            <a:endParaRPr lang="en-US" altLang="ko-KR" sz="2800" dirty="0">
              <a:latin typeface="+mn-ea"/>
              <a:ea typeface="+mn-ea"/>
              <a:cs typeface="Malgun Gothic Semilight" panose="020B0503020000020004" pitchFamily="34" charset="-127"/>
            </a:endParaRPr>
          </a:p>
          <a:p>
            <a:pPr marL="469900" indent="-457200">
              <a:lnSpc>
                <a:spcPct val="100000"/>
              </a:lnSpc>
              <a:spcBef>
                <a:spcPts val="1240"/>
              </a:spcBef>
              <a:buAutoNum type="arabicPeriod"/>
            </a:pPr>
            <a:r>
              <a:rPr lang="ko-KR" altLang="en-US" sz="2800" dirty="0">
                <a:latin typeface="+mn-ea"/>
                <a:ea typeface="+mn-ea"/>
                <a:cs typeface="Malgun Gothic Semilight" panose="020B0503020000020004" pitchFamily="34" charset="-127"/>
              </a:rPr>
              <a:t>역할 분담</a:t>
            </a:r>
            <a:endParaRPr lang="en-US" altLang="ko-KR" sz="2800" dirty="0">
              <a:latin typeface="+mn-ea"/>
              <a:ea typeface="+mn-ea"/>
              <a:cs typeface="Malgun Gothic Semilight" panose="020B0503020000020004" pitchFamily="34" charset="-127"/>
            </a:endParaRPr>
          </a:p>
          <a:p>
            <a:pPr marL="469900" indent="-457200">
              <a:lnSpc>
                <a:spcPct val="100000"/>
              </a:lnSpc>
              <a:spcBef>
                <a:spcPts val="1240"/>
              </a:spcBef>
              <a:buAutoNum type="arabicPeriod"/>
            </a:pPr>
            <a:r>
              <a:rPr lang="ko-KR" altLang="en-US" sz="2800" dirty="0">
                <a:latin typeface="+mn-ea"/>
                <a:ea typeface="+mn-ea"/>
                <a:cs typeface="Malgun Gothic Semilight" panose="020B0503020000020004" pitchFamily="34" charset="-127"/>
              </a:rPr>
              <a:t>프로젝트 핵심 기능</a:t>
            </a:r>
            <a:endParaRPr lang="en-US" altLang="ko-KR" sz="2800" dirty="0">
              <a:latin typeface="+mn-ea"/>
              <a:ea typeface="+mn-ea"/>
              <a:cs typeface="Malgun Gothic Semilight" panose="020B0503020000020004" pitchFamily="34" charset="-127"/>
            </a:endParaRPr>
          </a:p>
          <a:p>
            <a:pPr marL="469900" indent="-457200">
              <a:lnSpc>
                <a:spcPct val="100000"/>
              </a:lnSpc>
              <a:spcBef>
                <a:spcPts val="1240"/>
              </a:spcBef>
              <a:buAutoNum type="arabicPeriod"/>
            </a:pPr>
            <a:r>
              <a:rPr lang="ko-KR" altLang="en-US" sz="2800" dirty="0">
                <a:latin typeface="+mn-ea"/>
                <a:ea typeface="+mn-ea"/>
                <a:cs typeface="Malgun Gothic Semilight" panose="020B0503020000020004" pitchFamily="34" charset="-127"/>
              </a:rPr>
              <a:t>실행 화면</a:t>
            </a:r>
            <a:endParaRPr lang="en-US" altLang="ko-KR" sz="2800" dirty="0">
              <a:latin typeface="+mn-ea"/>
              <a:ea typeface="+mn-ea"/>
              <a:cs typeface="Malgun Gothic Semilight" panose="020B0503020000020004" pitchFamily="34" charset="-127"/>
            </a:endParaRPr>
          </a:p>
          <a:p>
            <a:pPr marL="469900" indent="-457200">
              <a:lnSpc>
                <a:spcPct val="100000"/>
              </a:lnSpc>
              <a:spcBef>
                <a:spcPts val="1240"/>
              </a:spcBef>
              <a:buAutoNum type="arabicPeriod"/>
            </a:pPr>
            <a:r>
              <a:rPr lang="ko-KR" altLang="en-US" sz="2800" dirty="0">
                <a:latin typeface="+mn-ea"/>
                <a:ea typeface="+mn-ea"/>
                <a:cs typeface="Malgun Gothic Semilight" panose="020B0503020000020004" pitchFamily="34" charset="-127"/>
              </a:rPr>
              <a:t>달성도</a:t>
            </a:r>
            <a:endParaRPr lang="en-US" altLang="ko-KR" sz="2800" dirty="0">
              <a:latin typeface="+mn-ea"/>
              <a:ea typeface="+mn-ea"/>
              <a:cs typeface="Malgun Gothic Semilight" panose="020B0503020000020004" pitchFamily="34" charset="-127"/>
            </a:endParaRPr>
          </a:p>
          <a:p>
            <a:pPr marL="469900" indent="-457200">
              <a:lnSpc>
                <a:spcPct val="100000"/>
              </a:lnSpc>
              <a:spcBef>
                <a:spcPts val="1240"/>
              </a:spcBef>
              <a:buAutoNum type="arabicPeriod"/>
            </a:pPr>
            <a:r>
              <a:rPr lang="ko-KR" altLang="en-US" sz="2800" dirty="0">
                <a:latin typeface="+mn-ea"/>
                <a:ea typeface="+mn-ea"/>
                <a:cs typeface="Malgun Gothic Semilight" panose="020B0503020000020004" pitchFamily="34" charset="-127"/>
              </a:rPr>
              <a:t>기대효과</a:t>
            </a:r>
            <a:endParaRPr lang="en-US" altLang="ko-KR" sz="2800" dirty="0">
              <a:latin typeface="+mn-ea"/>
              <a:ea typeface="+mn-ea"/>
              <a:cs typeface="Malgun Gothic Semilight" panose="020B0503020000020004" pitchFamily="34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분자 결정에 대한 설명 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AD5CFC6-8494-B691-F4CA-386AE1EB1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1801569"/>
            <a:ext cx="8322296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209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분자 결정 삭제를 위한 버튼 바라보기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2F0F38-CBD0-9B80-3646-AC574441D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243" y="1805286"/>
            <a:ext cx="8219513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27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분자가 없어진 모습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94EA4A-B4AE-EB74-9DFA-959980939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792276"/>
            <a:ext cx="8057272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069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  <a:ea typeface="+mn-ea"/>
              </a:rPr>
              <a:t>H</a:t>
            </a:r>
            <a:r>
              <a:rPr lang="ko-KR" altLang="en-US" sz="2400" dirty="0">
                <a:latin typeface="+mn-ea"/>
                <a:ea typeface="+mn-ea"/>
              </a:rPr>
              <a:t>원자와 </a:t>
            </a:r>
            <a:r>
              <a:rPr lang="en-US" altLang="ko-KR" sz="2400" dirty="0">
                <a:latin typeface="+mn-ea"/>
                <a:ea typeface="+mn-ea"/>
              </a:rPr>
              <a:t>O</a:t>
            </a:r>
            <a:r>
              <a:rPr lang="ko-KR" altLang="en-US" sz="2400" dirty="0">
                <a:latin typeface="+mn-ea"/>
                <a:ea typeface="+mn-ea"/>
              </a:rPr>
              <a:t>원자 선택 후 생성된 안내 판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2EB1811-FF68-94C0-E468-F9FC1CD9B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01569"/>
            <a:ext cx="8840450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1570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  <a:ea typeface="+mn-ea"/>
              </a:rPr>
              <a:t>H2O </a:t>
            </a:r>
            <a:r>
              <a:rPr lang="ko-KR" altLang="en-US" sz="2400" dirty="0">
                <a:latin typeface="+mn-ea"/>
                <a:ea typeface="+mn-ea"/>
              </a:rPr>
              <a:t>분자 생성된 모습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663B791-31DE-FE3A-6EB8-20C96E665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01569"/>
            <a:ext cx="8839200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37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  <a:ea typeface="+mn-ea"/>
              </a:rPr>
              <a:t>C</a:t>
            </a:r>
            <a:r>
              <a:rPr lang="ko-KR" altLang="en-US" sz="2400" dirty="0">
                <a:latin typeface="+mn-ea"/>
                <a:ea typeface="+mn-ea"/>
              </a:rPr>
              <a:t>원자와 </a:t>
            </a:r>
            <a:r>
              <a:rPr lang="en-US" altLang="ko-KR" sz="2400" dirty="0">
                <a:latin typeface="+mn-ea"/>
                <a:ea typeface="+mn-ea"/>
              </a:rPr>
              <a:t>O</a:t>
            </a:r>
            <a:r>
              <a:rPr lang="ko-KR" altLang="en-US" sz="2400" dirty="0">
                <a:latin typeface="+mn-ea"/>
                <a:ea typeface="+mn-ea"/>
              </a:rPr>
              <a:t>원자 선택 후 생성된 안내 판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172662-82D2-C1B4-1A19-D77D95B72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01569"/>
            <a:ext cx="8909658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2104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  <a:ea typeface="+mn-ea"/>
              </a:rPr>
              <a:t>CO2 </a:t>
            </a:r>
            <a:r>
              <a:rPr lang="ko-KR" altLang="en-US" sz="2400" dirty="0">
                <a:latin typeface="+mn-ea"/>
                <a:ea typeface="+mn-ea"/>
              </a:rPr>
              <a:t>분자가 생성된 모습 </a:t>
            </a:r>
            <a:r>
              <a:rPr lang="en-US" altLang="ko-KR" sz="2400" dirty="0">
                <a:latin typeface="+mn-ea"/>
                <a:ea typeface="+mn-ea"/>
              </a:rPr>
              <a:t>(C</a:t>
            </a:r>
            <a:r>
              <a:rPr lang="ko-KR" altLang="en-US" sz="2400" dirty="0">
                <a:latin typeface="+mn-ea"/>
                <a:ea typeface="+mn-ea"/>
              </a:rPr>
              <a:t>원자와 </a:t>
            </a:r>
            <a:r>
              <a:rPr lang="en-US" altLang="ko-KR" sz="2400" dirty="0">
                <a:latin typeface="+mn-ea"/>
                <a:ea typeface="+mn-ea"/>
              </a:rPr>
              <a:t>O </a:t>
            </a:r>
            <a:r>
              <a:rPr lang="ko-KR" altLang="en-US" sz="2400" dirty="0">
                <a:latin typeface="+mn-ea"/>
                <a:ea typeface="+mn-ea"/>
              </a:rPr>
              <a:t>원자를 이용해 생성</a:t>
            </a:r>
            <a:r>
              <a:rPr lang="en-US" altLang="ko-KR" sz="2400" dirty="0">
                <a:latin typeface="+mn-ea"/>
                <a:ea typeface="+mn-ea"/>
              </a:rPr>
              <a:t>)</a:t>
            </a:r>
            <a:endParaRPr lang="ko-KR" altLang="en-US" sz="2400" dirty="0">
              <a:latin typeface="+mn-ea"/>
              <a:ea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D9235FC-CDB4-7904-3842-11CFAF96A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01569"/>
            <a:ext cx="8710614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2085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결합 가능한 </a:t>
            </a:r>
            <a:r>
              <a:rPr lang="en-US" altLang="ko-KR" sz="2400" dirty="0">
                <a:latin typeface="+mn-ea"/>
                <a:ea typeface="+mn-ea"/>
              </a:rPr>
              <a:t>2</a:t>
            </a:r>
            <a:r>
              <a:rPr lang="ko-KR" altLang="en-US" sz="2400" dirty="0">
                <a:latin typeface="+mn-ea"/>
                <a:ea typeface="+mn-ea"/>
              </a:rPr>
              <a:t>개의 분자가 있으면 생성 되는 안내 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B4ED0BF-C66E-E54B-2C2D-F67BA9EBF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801569"/>
            <a:ext cx="8700466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9986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두 개의 분자가 합쳐지는 모습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134163-B1DE-D7E2-C10A-4A3C6CD2D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801569"/>
            <a:ext cx="8776666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3687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두 개의 분자가 합쳐진 모습 </a:t>
            </a:r>
            <a:r>
              <a:rPr lang="en-US" altLang="ko-KR" sz="2400" dirty="0">
                <a:latin typeface="+mn-ea"/>
                <a:ea typeface="+mn-ea"/>
              </a:rPr>
              <a:t>(C6H12O6</a:t>
            </a:r>
            <a:r>
              <a:rPr lang="ko-KR" altLang="en-US" sz="2400" dirty="0">
                <a:latin typeface="+mn-ea"/>
                <a:ea typeface="+mn-ea"/>
              </a:rPr>
              <a:t> 생성</a:t>
            </a:r>
            <a:r>
              <a:rPr lang="en-US" altLang="ko-KR" sz="2400" dirty="0">
                <a:latin typeface="+mn-ea"/>
                <a:ea typeface="+mn-ea"/>
              </a:rPr>
              <a:t>)</a:t>
            </a:r>
            <a:endParaRPr lang="ko-KR" altLang="en-US" sz="2400" dirty="0">
              <a:latin typeface="+mn-ea"/>
              <a:ea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6609FB-D94E-F9BB-F389-21A09ADD0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828800"/>
            <a:ext cx="9076704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905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545211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1. </a:t>
            </a:r>
            <a:r>
              <a:rPr lang="ko-KR" altLang="en-US" sz="4800" spc="-95" dirty="0"/>
              <a:t>프로젝트 배경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676400"/>
            <a:ext cx="10193020" cy="3113032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j-ea"/>
                <a:ea typeface="+mj-ea"/>
              </a:rPr>
              <a:t>평소 과학에 관심이 많았지만 고등학교때 탄소의 수많은 분자구조들이 어떻게 생겼는지 이해하기 어려웠다</a:t>
            </a:r>
            <a:r>
              <a:rPr lang="en-US" altLang="ko-KR" sz="2400" dirty="0">
                <a:latin typeface="+mj-ea"/>
                <a:ea typeface="+mj-ea"/>
              </a:rPr>
              <a:t>. </a:t>
            </a:r>
          </a:p>
          <a:p>
            <a:endParaRPr lang="en-US" altLang="ko-KR" sz="2400" dirty="0">
              <a:latin typeface="+mj-ea"/>
              <a:ea typeface="+mj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j-ea"/>
                <a:ea typeface="+mj-ea"/>
              </a:rPr>
              <a:t>글을 통해 원자핵 분자 등의 미시세계 접하게 되는 학생들보다 직접 </a:t>
            </a:r>
            <a:r>
              <a:rPr lang="ko-KR" altLang="en-US" sz="2400" dirty="0" err="1">
                <a:latin typeface="+mj-ea"/>
                <a:ea typeface="+mj-ea"/>
              </a:rPr>
              <a:t>인터렉션하며</a:t>
            </a:r>
            <a:r>
              <a:rPr lang="en-US" altLang="ko-KR" sz="2400" dirty="0">
                <a:latin typeface="+mj-ea"/>
                <a:ea typeface="+mj-ea"/>
              </a:rPr>
              <a:t>, </a:t>
            </a:r>
            <a:r>
              <a:rPr lang="ko-KR" altLang="en-US" sz="2400" dirty="0">
                <a:latin typeface="+mj-ea"/>
                <a:ea typeface="+mj-ea"/>
              </a:rPr>
              <a:t>분자가 상호작용하는 상황을 구현한다면 교육효과가 증진 될 것이라고 기대한다</a:t>
            </a:r>
            <a:r>
              <a:rPr lang="en-US" altLang="ko-KR" sz="2400" dirty="0">
                <a:latin typeface="+mj-ea"/>
                <a:ea typeface="+mj-ea"/>
              </a:rPr>
              <a:t>. </a:t>
            </a:r>
          </a:p>
          <a:p>
            <a:endParaRPr lang="en-US" altLang="ko-KR" sz="2400" dirty="0">
              <a:latin typeface="+mj-ea"/>
              <a:ea typeface="+mj-ea"/>
            </a:endParaRPr>
          </a:p>
          <a:p>
            <a:r>
              <a:rPr lang="en-US" altLang="ko-KR" sz="2400" dirty="0">
                <a:latin typeface="+mj-ea"/>
                <a:ea typeface="+mj-ea"/>
              </a:rPr>
              <a:t>ex) CO2 + H2O =&gt; C6H12O6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포도당 분자 설명 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443887-3889-B10F-69ED-68365A31B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801569"/>
            <a:ext cx="8701089" cy="4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995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포도당이 생성 된 전체적인 모습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F4F6E0-9540-BE52-F612-BB0931930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905000"/>
            <a:ext cx="8448675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3443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7. </a:t>
            </a:r>
            <a:r>
              <a:rPr lang="ko-KR" altLang="en-US" sz="4800" spc="-95" dirty="0"/>
              <a:t>달성도 </a:t>
            </a:r>
            <a:r>
              <a:rPr lang="en-US" altLang="ko-KR" sz="4800" spc="-95" dirty="0"/>
              <a:t>– </a:t>
            </a:r>
            <a:r>
              <a:rPr lang="ko-KR" altLang="en-US" sz="4800" spc="-95" dirty="0" err="1"/>
              <a:t>달성률</a:t>
            </a:r>
            <a:r>
              <a:rPr lang="ko-KR" altLang="en-US" sz="4800" spc="-95" dirty="0"/>
              <a:t> </a:t>
            </a:r>
            <a:r>
              <a:rPr lang="en-US" altLang="ko-KR" sz="4800" spc="-95" dirty="0">
                <a:solidFill>
                  <a:srgbClr val="FF0000"/>
                </a:solidFill>
              </a:rPr>
              <a:t>157</a:t>
            </a:r>
            <a:r>
              <a:rPr lang="en-US" altLang="ko-KR" sz="4800" spc="-95" dirty="0">
                <a:solidFill>
                  <a:schemeClr val="tx1"/>
                </a:solidFill>
              </a:rPr>
              <a:t>%</a:t>
            </a:r>
            <a:endParaRPr sz="4800" dirty="0">
              <a:solidFill>
                <a:schemeClr val="tx1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4919676" cy="2376420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+mn-ea"/>
                <a:ea typeface="+mn-ea"/>
              </a:rPr>
              <a:t>초기 기능</a:t>
            </a:r>
            <a:endParaRPr lang="en-US" altLang="ko-KR" sz="28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원자 결합 기능 구현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두 개의 원자 생성 시 안내 판 구현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분자 회전 기능 구현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분자 설명 판 생성</a:t>
            </a:r>
            <a:endParaRPr lang="en-US" altLang="ko-KR" sz="2000" dirty="0">
              <a:latin typeface="+mn-ea"/>
              <a:ea typeface="+mn-ea"/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397DF00A-5128-B343-E3F2-E4922AD45E80}"/>
              </a:ext>
            </a:extLst>
          </p:cNvPr>
          <p:cNvSpPr txBox="1"/>
          <p:nvPr/>
        </p:nvSpPr>
        <p:spPr>
          <a:xfrm>
            <a:off x="6096000" y="1034673"/>
            <a:ext cx="4919676" cy="5052024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+mn-ea"/>
                <a:ea typeface="+mn-ea"/>
              </a:rPr>
              <a:t>구현한 기능</a:t>
            </a:r>
            <a:endParaRPr lang="en-US" altLang="ko-KR" sz="28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원자 결합 기능 구현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두 개의 원자 생성 시 안내 판 구현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분자 회전 기능 구현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분자 설명 판 생성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원자 결합 시 폭발 애니메이션 생성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시작 화면 구현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두 개의 분자 생성 기능 구현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분자 간 결합 기능 구현</a:t>
            </a:r>
            <a:endParaRPr lang="en-US" altLang="ko-KR" sz="20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  <a:ea typeface="+mn-ea"/>
              </a:rPr>
              <a:t>생성 한 분자 삭제 기능 구현</a:t>
            </a:r>
            <a:endParaRPr lang="en-US" altLang="ko-KR" sz="2000" dirty="0">
              <a:latin typeface="+mn-ea"/>
              <a:ea typeface="+mn-ea"/>
            </a:endParaRPr>
          </a:p>
          <a:p>
            <a:endParaRPr lang="ko-KR" altLang="en-US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275442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8. </a:t>
            </a:r>
            <a:r>
              <a:rPr lang="ko-KR" altLang="en-US" sz="4800" spc="-95" dirty="0"/>
              <a:t>기대효과</a:t>
            </a:r>
            <a:endParaRPr sz="4800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5A642B6-B2DB-6223-B51C-10EB6CF48D8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34470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b="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+mn-ea"/>
              </a:rPr>
              <a:t> </a:t>
            </a:r>
            <a:r>
              <a:rPr lang="ko-KR" altLang="en-US" sz="2800" dirty="0">
                <a:latin typeface="+mn-ea"/>
              </a:rPr>
              <a:t>맨눈으로 보지 못하는 미시세계에 대해 가상현실을 적용하여 </a:t>
            </a:r>
            <a:r>
              <a:rPr lang="en-US" altLang="ko-KR" sz="2800" dirty="0">
                <a:latin typeface="+mn-ea"/>
              </a:rPr>
              <a:t>3D</a:t>
            </a:r>
            <a:r>
              <a:rPr lang="ko-KR" altLang="en-US" sz="2800" dirty="0">
                <a:latin typeface="+mn-ea"/>
              </a:rPr>
              <a:t>오브젝트로 실재하는 것 처럼 체험하여 이해도와 상상력 증진</a:t>
            </a:r>
            <a:endParaRPr lang="en-US" altLang="ko-KR" sz="2800" dirty="0">
              <a:latin typeface="+mn-ea"/>
            </a:endParaRPr>
          </a:p>
          <a:p>
            <a:endParaRPr lang="en-US" altLang="ko-KR" sz="28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+mn-ea"/>
              </a:rPr>
              <a:t>화학 컨텐츠화에 따른 </a:t>
            </a:r>
            <a:r>
              <a:rPr lang="ko-KR" altLang="en-US" sz="2800" dirty="0" err="1">
                <a:latin typeface="+mn-ea"/>
              </a:rPr>
              <a:t>인터렉션</a:t>
            </a:r>
            <a:r>
              <a:rPr lang="en-US" altLang="ko-KR" sz="2800" dirty="0">
                <a:latin typeface="+mn-ea"/>
              </a:rPr>
              <a:t>(</a:t>
            </a:r>
            <a:r>
              <a:rPr lang="en-US" altLang="ko-KR" sz="2800" i="1" dirty="0">
                <a:latin typeface="+mn-ea"/>
              </a:rPr>
              <a:t>interaction</a:t>
            </a:r>
            <a:r>
              <a:rPr lang="en-US" altLang="ko-KR" sz="2800" dirty="0">
                <a:latin typeface="+mn-ea"/>
              </a:rPr>
              <a:t>)</a:t>
            </a:r>
            <a:r>
              <a:rPr lang="ko-KR" altLang="en-US" sz="2800" dirty="0">
                <a:latin typeface="+mn-ea"/>
              </a:rPr>
              <a:t> 증가로 교육 흥미 증진</a:t>
            </a:r>
            <a:endParaRPr lang="en-US" altLang="ko-KR" sz="2800" dirty="0">
              <a:latin typeface="+mn-ea"/>
            </a:endParaRPr>
          </a:p>
          <a:p>
            <a:endParaRPr lang="en-US" altLang="ko-KR" sz="28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+mn-ea"/>
              </a:rPr>
              <a:t>분자 구조에 대한 정확한 이해와 분자를 구성하는 원자에 대한 이해력 증진</a:t>
            </a:r>
          </a:p>
        </p:txBody>
      </p:sp>
    </p:spTree>
    <p:extLst>
      <p:ext uri="{BB962C8B-B14F-4D97-AF65-F5344CB8AC3E}">
        <p14:creationId xmlns:p14="http://schemas.microsoft.com/office/powerpoint/2010/main" val="4596925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266890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85" dirty="0"/>
              <a:t>Questions?</a:t>
            </a:r>
            <a:endParaRPr sz="4800"/>
          </a:p>
        </p:txBody>
      </p:sp>
      <p:grpSp>
        <p:nvGrpSpPr>
          <p:cNvPr id="3" name="object 3"/>
          <p:cNvGrpSpPr/>
          <p:nvPr/>
        </p:nvGrpSpPr>
        <p:grpSpPr>
          <a:xfrm>
            <a:off x="2392679" y="1412747"/>
            <a:ext cx="7534909" cy="4503420"/>
            <a:chOff x="2392679" y="1412747"/>
            <a:chExt cx="7534909" cy="4503420"/>
          </a:xfrm>
        </p:grpSpPr>
        <p:pic>
          <p:nvPicPr>
            <p:cNvPr id="4" name="object 4">
              <a:hlinkClick r:id="rId2"/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92523" y="2627376"/>
              <a:ext cx="5734811" cy="3288792"/>
            </a:xfrm>
            <a:prstGeom prst="rect">
              <a:avLst/>
            </a:prstGeom>
          </p:spPr>
        </p:pic>
        <p:pic>
          <p:nvPicPr>
            <p:cNvPr id="5" name="object 5">
              <a:hlinkClick r:id="rId4"/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392679" y="1412747"/>
              <a:ext cx="2807208" cy="280873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545211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2. </a:t>
            </a:r>
            <a:r>
              <a:rPr lang="ko-KR" altLang="en-US" sz="4800" spc="-95" dirty="0"/>
              <a:t>프로젝트 개요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2242510"/>
            <a:ext cx="10710877" cy="3964996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가상환경에서 주기율표가 나온다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주기율표에서 </a:t>
            </a:r>
            <a:r>
              <a:rPr lang="en-US" altLang="ko-KR" sz="2000" dirty="0">
                <a:latin typeface="+mn-ea"/>
                <a:ea typeface="+mn-ea"/>
              </a:rPr>
              <a:t>(</a:t>
            </a:r>
            <a:r>
              <a:rPr lang="ko-KR" altLang="en-US" sz="2000" dirty="0">
                <a:latin typeface="+mn-ea"/>
                <a:ea typeface="+mn-ea"/>
              </a:rPr>
              <a:t>프로토타입에서는 </a:t>
            </a:r>
            <a:r>
              <a:rPr lang="en-US" altLang="ko-KR" sz="2000" dirty="0">
                <a:latin typeface="+mn-ea"/>
                <a:ea typeface="+mn-ea"/>
              </a:rPr>
              <a:t>1</a:t>
            </a:r>
            <a:r>
              <a:rPr lang="ko-KR" altLang="en-US" sz="2000" dirty="0">
                <a:latin typeface="+mn-ea"/>
                <a:ea typeface="+mn-ea"/>
              </a:rPr>
              <a:t>번</a:t>
            </a:r>
            <a:r>
              <a:rPr lang="en-US" altLang="ko-KR" sz="2000" dirty="0">
                <a:latin typeface="+mn-ea"/>
                <a:ea typeface="+mn-ea"/>
              </a:rPr>
              <a:t>, 6</a:t>
            </a:r>
            <a:r>
              <a:rPr lang="ko-KR" altLang="en-US" sz="2000" dirty="0">
                <a:latin typeface="+mn-ea"/>
                <a:ea typeface="+mn-ea"/>
              </a:rPr>
              <a:t>번 </a:t>
            </a:r>
            <a:r>
              <a:rPr lang="en-US" altLang="ko-KR" sz="2000" dirty="0">
                <a:latin typeface="+mn-ea"/>
                <a:ea typeface="+mn-ea"/>
              </a:rPr>
              <a:t>8</a:t>
            </a:r>
            <a:r>
              <a:rPr lang="ko-KR" altLang="en-US" sz="2000" dirty="0">
                <a:latin typeface="+mn-ea"/>
                <a:ea typeface="+mn-ea"/>
              </a:rPr>
              <a:t>번 원자만 생성 </a:t>
            </a:r>
            <a:r>
              <a:rPr lang="en-US" altLang="ko-KR" sz="2000" dirty="0">
                <a:latin typeface="+mn-ea"/>
                <a:ea typeface="+mn-ea"/>
              </a:rPr>
              <a:t>– </a:t>
            </a:r>
            <a:r>
              <a:rPr lang="ko-KR" altLang="en-US" sz="2000" dirty="0">
                <a:latin typeface="+mn-ea"/>
                <a:ea typeface="+mn-ea"/>
              </a:rPr>
              <a:t>데모 시간 고려</a:t>
            </a:r>
            <a:r>
              <a:rPr lang="en-US" altLang="ko-KR" sz="2000" dirty="0">
                <a:latin typeface="+mn-ea"/>
                <a:ea typeface="+mn-ea"/>
              </a:rPr>
              <a:t>)</a:t>
            </a:r>
          </a:p>
          <a:p>
            <a:pPr lvl="1"/>
            <a:r>
              <a:rPr lang="en-US" altLang="ko-KR" sz="2400" dirty="0">
                <a:latin typeface="+mn-ea"/>
                <a:ea typeface="+mn-ea"/>
              </a:rPr>
              <a:t>    </a:t>
            </a:r>
            <a:r>
              <a:rPr lang="ko-KR" altLang="en-US" sz="2400" dirty="0">
                <a:latin typeface="+mn-ea"/>
                <a:ea typeface="+mn-ea"/>
              </a:rPr>
              <a:t>원자번호 두개를 고르면 조합가능한 </a:t>
            </a:r>
            <a:r>
              <a:rPr lang="en-US" altLang="ko-KR" sz="2400" dirty="0">
                <a:latin typeface="+mn-ea"/>
                <a:ea typeface="+mn-ea"/>
              </a:rPr>
              <a:t>“</a:t>
            </a:r>
            <a:r>
              <a:rPr lang="ko-KR" altLang="en-US" sz="2400" dirty="0">
                <a:latin typeface="+mn-ea"/>
                <a:ea typeface="+mn-ea"/>
              </a:rPr>
              <a:t>형태적</a:t>
            </a:r>
            <a:r>
              <a:rPr lang="en-US" altLang="ko-KR" sz="2400" dirty="0">
                <a:latin typeface="+mn-ea"/>
                <a:ea typeface="+mn-ea"/>
              </a:rPr>
              <a:t>” </a:t>
            </a:r>
            <a:r>
              <a:rPr lang="ko-KR" altLang="en-US" sz="2400" dirty="0">
                <a:latin typeface="+mn-ea"/>
                <a:ea typeface="+mn-ea"/>
              </a:rPr>
              <a:t>분자 배열을 보여준다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pPr lvl="1"/>
            <a:endParaRPr lang="en-US" altLang="ko-KR" sz="2400" dirty="0">
              <a:latin typeface="+mn-ea"/>
              <a:ea typeface="+mn-ea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주 사용층을 초</a:t>
            </a:r>
            <a:r>
              <a:rPr lang="en-US" altLang="ko-KR" sz="2400" dirty="0">
                <a:latin typeface="+mn-ea"/>
                <a:ea typeface="+mn-ea"/>
              </a:rPr>
              <a:t>,</a:t>
            </a:r>
            <a:r>
              <a:rPr lang="ko-KR" altLang="en-US" sz="2400" dirty="0">
                <a:latin typeface="+mn-ea"/>
                <a:ea typeface="+mn-ea"/>
              </a:rPr>
              <a:t> 중</a:t>
            </a:r>
            <a:r>
              <a:rPr lang="en-US" altLang="ko-KR" sz="2400" dirty="0">
                <a:latin typeface="+mn-ea"/>
                <a:ea typeface="+mn-ea"/>
              </a:rPr>
              <a:t>,</a:t>
            </a:r>
            <a:r>
              <a:rPr lang="ko-KR" altLang="en-US" sz="2400" dirty="0">
                <a:latin typeface="+mn-ea"/>
                <a:ea typeface="+mn-ea"/>
              </a:rPr>
              <a:t> 고등학생으로 하여 생성한 분자에 대한 설명을 보여준다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사용층을 고려하여 콘텐츠에 마스코트를 삽입하여 콘텐츠의 흥미를 높인다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본 프로젝트에서는 정확한 화학 식 보다는 분자 내 원자 구성 요소에 초점을 두었다</a:t>
            </a:r>
            <a:endParaRPr lang="en-US" altLang="ko-KR" sz="2400" dirty="0">
              <a:latin typeface="+mn-ea"/>
              <a:ea typeface="+mn-ea"/>
            </a:endParaRP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DE4589D-716E-5343-CA5A-F354730C8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312" y="325322"/>
            <a:ext cx="4918979" cy="259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80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75866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4800" spc="-95" dirty="0"/>
              <a:t>2. </a:t>
            </a:r>
            <a:r>
              <a:rPr lang="ko-KR" altLang="en-US" sz="4800" spc="-95" dirty="0"/>
              <a:t>프로젝트 개요 </a:t>
            </a:r>
            <a:r>
              <a:rPr lang="en-US" altLang="ko-KR" sz="4800" spc="-95" dirty="0"/>
              <a:t>(</a:t>
            </a:r>
            <a:r>
              <a:rPr lang="ko-KR" altLang="en-US" sz="4800" spc="-95" dirty="0"/>
              <a:t>예상화면</a:t>
            </a:r>
            <a:r>
              <a:rPr lang="en-US" altLang="ko-KR" sz="4800" spc="-95" dirty="0"/>
              <a:t>)</a:t>
            </a:r>
            <a:endParaRPr sz="4800" dirty="0"/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F126B8A4-1AB6-EE18-E0A9-49BD8E703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24" y="1143000"/>
            <a:ext cx="9339276" cy="500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33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545211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3. </a:t>
            </a:r>
            <a:r>
              <a:rPr lang="ko-KR" altLang="en-US" sz="4800" spc="-95" dirty="0"/>
              <a:t>플랫폼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676400"/>
            <a:ext cx="10193020" cy="2857001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프로젝트의 플랫폼은 </a:t>
            </a:r>
            <a:r>
              <a:rPr lang="en-US" altLang="ko-KR" sz="2400" dirty="0">
                <a:latin typeface="+mn-ea"/>
                <a:ea typeface="+mn-ea"/>
              </a:rPr>
              <a:t>VR</a:t>
            </a:r>
            <a:r>
              <a:rPr lang="ko-KR" altLang="en-US" sz="2400" dirty="0">
                <a:latin typeface="+mn-ea"/>
                <a:ea typeface="+mn-ea"/>
              </a:rPr>
              <a:t>을 이용한다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 err="1">
                <a:latin typeface="+mn-ea"/>
                <a:ea typeface="+mn-ea"/>
              </a:rPr>
              <a:t>Smartphome</a:t>
            </a:r>
            <a:r>
              <a:rPr lang="en-US" altLang="ko-KR" sz="2400" dirty="0">
                <a:latin typeface="+mn-ea"/>
                <a:ea typeface="+mn-ea"/>
              </a:rPr>
              <a:t>-Cradle</a:t>
            </a:r>
            <a:r>
              <a:rPr lang="ko-KR" altLang="en-US" sz="2400" dirty="0">
                <a:latin typeface="+mn-ea"/>
                <a:ea typeface="+mn-ea"/>
              </a:rPr>
              <a:t> </a:t>
            </a:r>
            <a:r>
              <a:rPr lang="en-US" altLang="ko-KR" sz="2400" dirty="0">
                <a:latin typeface="+mn-ea"/>
                <a:ea typeface="+mn-ea"/>
              </a:rPr>
              <a:t>HMD </a:t>
            </a:r>
            <a:r>
              <a:rPr lang="ko-KR" altLang="en-US" sz="2400" dirty="0">
                <a:latin typeface="+mn-ea"/>
                <a:ea typeface="+mn-ea"/>
              </a:rPr>
              <a:t>방식인 구글 </a:t>
            </a:r>
            <a:r>
              <a:rPr lang="en-US" altLang="ko-KR" sz="2400" dirty="0">
                <a:latin typeface="+mn-ea"/>
                <a:ea typeface="+mn-ea"/>
              </a:rPr>
              <a:t>Cardboard </a:t>
            </a:r>
            <a:r>
              <a:rPr lang="ko-KR" altLang="en-US" sz="2400" dirty="0">
                <a:latin typeface="+mn-ea"/>
                <a:ea typeface="+mn-ea"/>
              </a:rPr>
              <a:t>플랫폼을 이용</a:t>
            </a:r>
            <a:endParaRPr lang="en-US" altLang="ko-KR" sz="2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저렴한 방식이기 때문에 주 사용층인 학생들이 사용할 수 있을 것</a:t>
            </a:r>
            <a:endParaRPr lang="en-US" altLang="ko-KR" sz="2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스마트 폰을 이용한 </a:t>
            </a:r>
            <a:r>
              <a:rPr lang="en-US" altLang="ko-KR" sz="2400" dirty="0">
                <a:latin typeface="+mn-ea"/>
                <a:ea typeface="+mn-ea"/>
              </a:rPr>
              <a:t>VR </a:t>
            </a:r>
            <a:r>
              <a:rPr lang="ko-KR" altLang="en-US" sz="2400" dirty="0">
                <a:latin typeface="+mn-ea"/>
                <a:ea typeface="+mn-ea"/>
              </a:rPr>
              <a:t>시스템이므로 주로 </a:t>
            </a:r>
            <a:r>
              <a:rPr lang="en-US" altLang="ko-KR" sz="2400" dirty="0">
                <a:latin typeface="+mn-ea"/>
                <a:ea typeface="+mn-ea"/>
              </a:rPr>
              <a:t>Gaze</a:t>
            </a:r>
            <a:r>
              <a:rPr lang="ko-KR" altLang="en-US" sz="2400" dirty="0">
                <a:latin typeface="+mn-ea"/>
                <a:ea typeface="+mn-ea"/>
              </a:rPr>
              <a:t>를 이용하여 </a:t>
            </a:r>
            <a:r>
              <a:rPr lang="ko-KR" altLang="en-US" sz="2400" dirty="0" err="1">
                <a:latin typeface="+mn-ea"/>
                <a:ea typeface="+mn-ea"/>
              </a:rPr>
              <a:t>인터렉션하도록</a:t>
            </a:r>
            <a:r>
              <a:rPr lang="ko-KR" altLang="en-US" sz="2400" dirty="0">
                <a:latin typeface="+mn-ea"/>
                <a:ea typeface="+mn-ea"/>
              </a:rPr>
              <a:t> 한다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  <a:endParaRPr lang="ko-KR" altLang="en-US" sz="2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20296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545211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4. </a:t>
            </a:r>
            <a:r>
              <a:rPr lang="ko-KR" altLang="en-US" sz="4800" spc="-95" dirty="0"/>
              <a:t>역할 분담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4465" y="1676400"/>
            <a:ext cx="5072076" cy="3671583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시작화면 안내판 및 마스코트 생성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주기율표에 의해 </a:t>
            </a:r>
            <a:r>
              <a:rPr lang="ko-KR" altLang="en-US" sz="1400" dirty="0" err="1">
                <a:latin typeface="+mn-ea"/>
                <a:ea typeface="+mn-ea"/>
              </a:rPr>
              <a:t>몇가</a:t>
            </a:r>
            <a:r>
              <a:rPr lang="ko-KR" altLang="en-US" sz="1400" dirty="0">
                <a:latin typeface="+mn-ea"/>
                <a:ea typeface="+mn-ea"/>
              </a:rPr>
              <a:t> 원소인지 판단하여 안내판 띄우기</a:t>
            </a:r>
            <a:r>
              <a:rPr lang="en-US" altLang="ko-KR" sz="1400" dirty="0">
                <a:latin typeface="+mn-ea"/>
                <a:ea typeface="+mn-ea"/>
              </a:rPr>
              <a:t>(</a:t>
            </a:r>
            <a:r>
              <a:rPr lang="ko-KR" altLang="en-US" sz="1400" dirty="0">
                <a:latin typeface="+mn-ea"/>
                <a:ea typeface="+mn-ea"/>
              </a:rPr>
              <a:t>분자 생성 전 안내판 </a:t>
            </a:r>
            <a:r>
              <a:rPr lang="en-US" altLang="ko-KR" sz="1400" dirty="0" err="1">
                <a:latin typeface="+mn-ea"/>
                <a:ea typeface="+mn-ea"/>
              </a:rPr>
              <a:t>prefeb</a:t>
            </a:r>
            <a:r>
              <a:rPr lang="en-US" altLang="ko-KR" sz="1400" dirty="0">
                <a:latin typeface="+mn-ea"/>
                <a:ea typeface="+mn-ea"/>
              </a:rPr>
              <a:t> </a:t>
            </a:r>
            <a:r>
              <a:rPr lang="ko-KR" altLang="en-US" sz="1400" dirty="0">
                <a:latin typeface="+mn-ea"/>
                <a:ea typeface="+mn-ea"/>
              </a:rPr>
              <a:t>제작</a:t>
            </a:r>
            <a:r>
              <a:rPr lang="en-US" altLang="ko-KR" sz="1400" dirty="0">
                <a:latin typeface="+mn-ea"/>
                <a:ea typeface="+mn-ea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  <a:ea typeface="+mn-ea"/>
              </a:rPr>
              <a:t>360VR </a:t>
            </a:r>
            <a:r>
              <a:rPr lang="ko-KR" altLang="en-US" sz="1400" dirty="0">
                <a:latin typeface="+mn-ea"/>
                <a:ea typeface="+mn-ea"/>
              </a:rPr>
              <a:t>이미지 및 </a:t>
            </a:r>
            <a:r>
              <a:rPr lang="en-US" altLang="ko-KR" sz="1400" dirty="0">
                <a:latin typeface="+mn-ea"/>
                <a:ea typeface="+mn-ea"/>
              </a:rPr>
              <a:t>Unity VR </a:t>
            </a:r>
            <a:r>
              <a:rPr lang="ko-KR" altLang="en-US" sz="1400" dirty="0">
                <a:latin typeface="+mn-ea"/>
                <a:ea typeface="+mn-ea"/>
              </a:rPr>
              <a:t>설정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시작 </a:t>
            </a:r>
            <a:r>
              <a:rPr lang="ko-KR" altLang="en-US" sz="1400" dirty="0" err="1">
                <a:latin typeface="+mn-ea"/>
                <a:ea typeface="+mn-ea"/>
              </a:rPr>
              <a:t>씬과</a:t>
            </a:r>
            <a:r>
              <a:rPr lang="ko-KR" altLang="en-US" sz="1400" dirty="0">
                <a:latin typeface="+mn-ea"/>
                <a:ea typeface="+mn-ea"/>
              </a:rPr>
              <a:t> 계산기 씬 화면 이동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  <a:ea typeface="+mn-ea"/>
              </a:rPr>
              <a:t>3D Max</a:t>
            </a:r>
            <a:r>
              <a:rPr lang="ko-KR" altLang="en-US" sz="1400" dirty="0">
                <a:latin typeface="+mn-ea"/>
                <a:ea typeface="+mn-ea"/>
              </a:rPr>
              <a:t>를 이용하여 분자 구조 생성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표지판을 이용한 원자 결합 처리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시작 씬 안내판 버튼 </a:t>
            </a:r>
            <a:r>
              <a:rPr lang="en-US" altLang="ko-KR" sz="1400" dirty="0">
                <a:latin typeface="+mn-ea"/>
                <a:ea typeface="+mn-ea"/>
              </a:rPr>
              <a:t>gaze </a:t>
            </a:r>
            <a:r>
              <a:rPr lang="ko-KR" altLang="en-US" sz="1400" dirty="0">
                <a:latin typeface="+mn-ea"/>
                <a:ea typeface="+mn-ea"/>
              </a:rPr>
              <a:t>시 마스코트와 </a:t>
            </a:r>
            <a:r>
              <a:rPr lang="ko-KR" altLang="en-US" sz="1400" dirty="0" err="1">
                <a:latin typeface="+mn-ea"/>
                <a:ea typeface="+mn-ea"/>
              </a:rPr>
              <a:t>인터렉션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원자 충돌 시 폭발 애니메이션 처리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설명 판 및 설명판에 대한 디자인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생성된 분자 삭제 구현</a:t>
            </a:r>
            <a:endParaRPr lang="en-US" altLang="ko-KR" sz="1400" dirty="0">
              <a:latin typeface="+mn-ea"/>
              <a:ea typeface="+mn-ea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CE67ACFB-930B-85C6-A1D6-052557D835F3}"/>
              </a:ext>
            </a:extLst>
          </p:cNvPr>
          <p:cNvSpPr txBox="1"/>
          <p:nvPr/>
        </p:nvSpPr>
        <p:spPr>
          <a:xfrm>
            <a:off x="1174465" y="1072562"/>
            <a:ext cx="5072076" cy="6410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+mn-ea"/>
                <a:ea typeface="+mn-ea"/>
              </a:rPr>
              <a:t>배한성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C878660A-E1D5-7B01-33DC-962BB8C11AAD}"/>
              </a:ext>
            </a:extLst>
          </p:cNvPr>
          <p:cNvSpPr txBox="1"/>
          <p:nvPr/>
        </p:nvSpPr>
        <p:spPr>
          <a:xfrm>
            <a:off x="6421244" y="1072562"/>
            <a:ext cx="5072076" cy="6410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+mn-ea"/>
                <a:ea typeface="+mn-ea"/>
              </a:rPr>
              <a:t>서지완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5F4D3CBD-23A2-D40F-5AA7-A2AEA0E66213}"/>
              </a:ext>
            </a:extLst>
          </p:cNvPr>
          <p:cNvSpPr txBox="1"/>
          <p:nvPr/>
        </p:nvSpPr>
        <p:spPr>
          <a:xfrm>
            <a:off x="6400800" y="1708427"/>
            <a:ext cx="5273344" cy="3994748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주기율표 제작 및 </a:t>
            </a:r>
            <a:r>
              <a:rPr lang="en-US" altLang="ko-KR" sz="1400" dirty="0">
                <a:latin typeface="+mn-ea"/>
                <a:ea typeface="+mn-ea"/>
              </a:rPr>
              <a:t>gaze </a:t>
            </a:r>
            <a:r>
              <a:rPr lang="ko-KR" altLang="en-US" sz="1400" dirty="0">
                <a:latin typeface="+mn-ea"/>
                <a:ea typeface="+mn-ea"/>
              </a:rPr>
              <a:t>처리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분자 </a:t>
            </a:r>
            <a:r>
              <a:rPr lang="en-US" altLang="ko-KR" sz="1400" dirty="0">
                <a:latin typeface="+mn-ea"/>
                <a:ea typeface="+mn-ea"/>
              </a:rPr>
              <a:t>gaze</a:t>
            </a:r>
            <a:r>
              <a:rPr lang="ko-KR" altLang="en-US" sz="1400" dirty="0">
                <a:latin typeface="+mn-ea"/>
                <a:ea typeface="+mn-ea"/>
              </a:rPr>
              <a:t>시 분자 회전 구현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원자에 대한 판단 및 </a:t>
            </a:r>
            <a:r>
              <a:rPr lang="en-US" altLang="ko-KR" sz="1400" dirty="0">
                <a:latin typeface="+mn-ea"/>
                <a:ea typeface="+mn-ea"/>
              </a:rPr>
              <a:t>gaze</a:t>
            </a:r>
            <a:r>
              <a:rPr lang="ko-KR" altLang="en-US" sz="1400" dirty="0">
                <a:latin typeface="+mn-ea"/>
                <a:ea typeface="+mn-ea"/>
              </a:rPr>
              <a:t>된 원자 생성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버튼이 눌렸을 때 결합이 시작되도록 구현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선택한 원자에 따른 분자 생성 구현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분자 </a:t>
            </a:r>
            <a:r>
              <a:rPr lang="en-US" altLang="ko-KR" sz="1400" dirty="0">
                <a:latin typeface="+mn-ea"/>
                <a:ea typeface="+mn-ea"/>
              </a:rPr>
              <a:t>prefabs </a:t>
            </a:r>
            <a:r>
              <a:rPr lang="ko-KR" altLang="en-US" sz="1400" dirty="0">
                <a:latin typeface="+mn-ea"/>
                <a:ea typeface="+mn-ea"/>
              </a:rPr>
              <a:t>에 대한 </a:t>
            </a:r>
            <a:r>
              <a:rPr lang="en-US" altLang="ko-KR" sz="1400" dirty="0">
                <a:latin typeface="+mn-ea"/>
                <a:ea typeface="+mn-ea"/>
              </a:rPr>
              <a:t>gaze </a:t>
            </a:r>
            <a:r>
              <a:rPr lang="ko-KR" altLang="en-US" sz="1400" dirty="0">
                <a:latin typeface="+mn-ea"/>
                <a:ea typeface="+mn-ea"/>
              </a:rPr>
              <a:t>처리</a:t>
            </a:r>
            <a:r>
              <a:rPr lang="en-US" altLang="ko-KR" sz="1400" dirty="0">
                <a:latin typeface="+mn-ea"/>
                <a:ea typeface="+mn-ea"/>
              </a:rPr>
              <a:t>(</a:t>
            </a:r>
            <a:r>
              <a:rPr lang="ko-KR" altLang="en-US" sz="1400" dirty="0">
                <a:latin typeface="+mn-ea"/>
                <a:ea typeface="+mn-ea"/>
              </a:rPr>
              <a:t>회전 등</a:t>
            </a:r>
            <a:r>
              <a:rPr lang="en-US" altLang="ko-KR" sz="1400" dirty="0">
                <a:latin typeface="+mn-ea"/>
                <a:ea typeface="+mn-ea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원자 결정</a:t>
            </a:r>
            <a:r>
              <a:rPr lang="en-US" altLang="ko-KR" sz="1400" dirty="0">
                <a:latin typeface="+mn-ea"/>
                <a:ea typeface="+mn-ea"/>
              </a:rPr>
              <a:t>(</a:t>
            </a:r>
            <a:r>
              <a:rPr lang="ko-KR" altLang="en-US" sz="1400" dirty="0">
                <a:latin typeface="+mn-ea"/>
                <a:ea typeface="+mn-ea"/>
              </a:rPr>
              <a:t>탄소 나노 튜브</a:t>
            </a:r>
            <a:r>
              <a:rPr lang="en-US" altLang="ko-KR" sz="1400" dirty="0">
                <a:latin typeface="+mn-ea"/>
                <a:ea typeface="+mn-ea"/>
              </a:rPr>
              <a:t>)</a:t>
            </a:r>
            <a:r>
              <a:rPr lang="ko-KR" altLang="en-US" sz="1400" dirty="0">
                <a:latin typeface="+mn-ea"/>
                <a:ea typeface="+mn-ea"/>
              </a:rPr>
              <a:t>에 대한 처리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분자간 결합 구현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원자 결합 두개 띄우기 구현</a:t>
            </a:r>
            <a:endParaRPr lang="en-US" altLang="ko-KR" sz="1400" dirty="0">
              <a:latin typeface="+mn-ea"/>
              <a:ea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ea typeface="+mn-ea"/>
              </a:rPr>
              <a:t>분자 생성 초기 작업 </a:t>
            </a:r>
            <a:r>
              <a:rPr lang="en-US" altLang="ko-KR" sz="1400" dirty="0">
                <a:latin typeface="+mn-ea"/>
                <a:ea typeface="+mn-ea"/>
              </a:rPr>
              <a:t>(</a:t>
            </a:r>
            <a:r>
              <a:rPr lang="ko-KR" altLang="en-US" sz="1400" dirty="0">
                <a:latin typeface="+mn-ea"/>
                <a:ea typeface="+mn-ea"/>
              </a:rPr>
              <a:t>어떤 분자를 생성시킬 것인지에 대한 작업</a:t>
            </a:r>
            <a:r>
              <a:rPr lang="en-US" altLang="ko-KR" sz="1400" dirty="0">
                <a:latin typeface="+mn-ea"/>
                <a:ea typeface="+mn-ea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1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25821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5. </a:t>
            </a:r>
            <a:r>
              <a:rPr lang="ko-KR" altLang="en-US" sz="4800" spc="-95" dirty="0"/>
              <a:t>프로젝트 핵심 기능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371600"/>
            <a:ext cx="10193020" cy="3826497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주기율표를 바라봄으로 써 원자를 생성할 수 있다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결합할 수 있는 원자를 두 개 생성 시 결합할 수 있다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100" dirty="0">
                <a:latin typeface="+mn-ea"/>
                <a:ea typeface="+mn-ea"/>
              </a:rPr>
              <a:t>원자 두 개 생성 시 생성한 원자가 </a:t>
            </a:r>
            <a:r>
              <a:rPr lang="ko-KR" altLang="en-US" sz="2100" dirty="0" err="1">
                <a:latin typeface="+mn-ea"/>
                <a:ea typeface="+mn-ea"/>
              </a:rPr>
              <a:t>몇가</a:t>
            </a:r>
            <a:r>
              <a:rPr lang="ko-KR" altLang="en-US" sz="2100" dirty="0">
                <a:latin typeface="+mn-ea"/>
                <a:ea typeface="+mn-ea"/>
              </a:rPr>
              <a:t> 원자인지 알 수 있는 안내 판이 생성된다</a:t>
            </a:r>
            <a:r>
              <a:rPr lang="en-US" altLang="ko-KR" sz="2100" dirty="0">
                <a:latin typeface="+mn-ea"/>
                <a:ea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100" dirty="0">
                <a:latin typeface="+mn-ea"/>
                <a:ea typeface="+mn-ea"/>
              </a:rPr>
              <a:t>결합한 분자는 폭발 애니메이션과 함께 생성되며 바라보면 분자 구조가 회전한다</a:t>
            </a:r>
            <a:r>
              <a:rPr lang="en-US" altLang="ko-KR" sz="2100" dirty="0">
                <a:latin typeface="+mn-ea"/>
                <a:ea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결합할 수 있는 분자를 두 개 생성 시 결합할 수 있다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분자 생성 시 분자에 대한 설명 판이 생성 된다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생성한 분자를 제거하여 다른 분자를 생성할 수 있다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  <a:endParaRPr lang="ko-KR" altLang="en-US" sz="2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869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324" y="272034"/>
            <a:ext cx="621507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95" dirty="0"/>
              <a:t>6. </a:t>
            </a:r>
            <a:r>
              <a:rPr lang="ko-KR" altLang="en-US" sz="4800" spc="-95" dirty="0"/>
              <a:t>실행 화면</a:t>
            </a:r>
            <a:endParaRPr sz="4800" dirty="0"/>
          </a:p>
        </p:txBody>
      </p:sp>
      <p:sp>
        <p:nvSpPr>
          <p:cNvPr id="3" name="object 3"/>
          <p:cNvSpPr txBox="1"/>
          <p:nvPr/>
        </p:nvSpPr>
        <p:spPr>
          <a:xfrm>
            <a:off x="1176324" y="1148691"/>
            <a:ext cx="10193020" cy="527709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  <a:ea typeface="+mn-ea"/>
              </a:rPr>
              <a:t>초기 화면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9D04BF-3DF6-28D2-E62A-75AE36A3E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862" y="1801569"/>
            <a:ext cx="8196276" cy="416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082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</TotalTime>
  <Words>779</Words>
  <Application>Microsoft Office PowerPoint</Application>
  <PresentationFormat>와이드스크린</PresentationFormat>
  <Paragraphs>133</Paragraphs>
  <Slides>34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0" baseType="lpstr">
      <vt:lpstr>맑은 고딕</vt:lpstr>
      <vt:lpstr>Calibri</vt:lpstr>
      <vt:lpstr>Calibri Light</vt:lpstr>
      <vt:lpstr>Tahoma</vt:lpstr>
      <vt:lpstr>Arial</vt:lpstr>
      <vt:lpstr>Office Theme</vt:lpstr>
      <vt:lpstr>PowerPoint 프레젠테이션</vt:lpstr>
      <vt:lpstr>목차</vt:lpstr>
      <vt:lpstr>1. 프로젝트 배경</vt:lpstr>
      <vt:lpstr>2. 프로젝트 개요</vt:lpstr>
      <vt:lpstr>2. 프로젝트 개요 (예상화면)</vt:lpstr>
      <vt:lpstr>3. 플랫폼</vt:lpstr>
      <vt:lpstr>4. 역할 분담</vt:lpstr>
      <vt:lpstr>5. 프로젝트 핵심 기능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6. 실행 화면</vt:lpstr>
      <vt:lpstr>7. 달성도 – 달성률 157%</vt:lpstr>
      <vt:lpstr>8. 기대효과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YuJin Jung</dc:creator>
  <cp:lastModifiedBy>배 한성</cp:lastModifiedBy>
  <cp:revision>1</cp:revision>
  <dcterms:created xsi:type="dcterms:W3CDTF">2022-12-11T09:50:31Z</dcterms:created>
  <dcterms:modified xsi:type="dcterms:W3CDTF">2022-12-16T10:51:47Z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2022-09-04T00:00:00Z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2022-12-11T00:00:00Z</vt:filetime>
  </property>
</Properties>
</file>